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8" r:id="rId3"/>
    <p:sldId id="259" r:id="rId4"/>
    <p:sldId id="347" r:id="rId5"/>
    <p:sldId id="351" r:id="rId6"/>
    <p:sldId id="343" r:id="rId7"/>
    <p:sldId id="344" r:id="rId8"/>
    <p:sldId id="349" r:id="rId9"/>
    <p:sldId id="350" r:id="rId10"/>
    <p:sldId id="348" r:id="rId11"/>
    <p:sldId id="345" r:id="rId12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D4674E-F223-4C73-9F97-23EE48CC622B}" name="Erik Francisco Álvarez Quispe" initials="EFÁQ" userId="Erik Francisco Álvarez Quispe" providerId="None"/>
  <p188:author id="{DED303C4-EB1D-9EED-C4A3-E55C15FB349E}" name="Luis Olmos Camacho" initials="LOC" userId="S::olmos@comillas.edu::e0077416-0331-464a-82e4-f4e0abc9d1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65A"/>
    <a:srgbClr val="FFB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63F81-734D-45C0-BFA4-DFA6A23CBAD8}" v="82" dt="2023-04-24T08:53:44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Francisco Álvarez Quispe" userId="a51b071a-582d-4d0c-8384-655d9d957729" providerId="ADAL" clId="{2A763F81-734D-45C0-BFA4-DFA6A23CBAD8}"/>
    <pc:docChg chg="undo custSel addSld delSld modSld sldOrd">
      <pc:chgData name="Erik Francisco Álvarez Quispe" userId="a51b071a-582d-4d0c-8384-655d9d957729" providerId="ADAL" clId="{2A763F81-734D-45C0-BFA4-DFA6A23CBAD8}" dt="2023-04-24T08:53:54.523" v="3368"/>
      <pc:docMkLst>
        <pc:docMk/>
      </pc:docMkLst>
      <pc:sldChg chg="addSp modSp mod">
        <pc:chgData name="Erik Francisco Álvarez Quispe" userId="a51b071a-582d-4d0c-8384-655d9d957729" providerId="ADAL" clId="{2A763F81-734D-45C0-BFA4-DFA6A23CBAD8}" dt="2023-04-21T14:38:00.071" v="2369" actId="113"/>
        <pc:sldMkLst>
          <pc:docMk/>
          <pc:sldMk cId="1013021760" sldId="343"/>
        </pc:sldMkLst>
        <pc:spChg chg="add mod">
          <ac:chgData name="Erik Francisco Álvarez Quispe" userId="a51b071a-582d-4d0c-8384-655d9d957729" providerId="ADAL" clId="{2A763F81-734D-45C0-BFA4-DFA6A23CBAD8}" dt="2023-04-21T14:38:00.071" v="2369" actId="113"/>
          <ac:spMkLst>
            <pc:docMk/>
            <pc:sldMk cId="1013021760" sldId="343"/>
            <ac:spMk id="2" creationId="{113FCDBE-14B2-A563-9D16-786ECB8273C0}"/>
          </ac:spMkLst>
        </pc:spChg>
        <pc:spChg chg="mod">
          <ac:chgData name="Erik Francisco Álvarez Quispe" userId="a51b071a-582d-4d0c-8384-655d9d957729" providerId="ADAL" clId="{2A763F81-734D-45C0-BFA4-DFA6A23CBAD8}" dt="2023-04-21T14:37:18.077" v="2334" actId="20577"/>
          <ac:spMkLst>
            <pc:docMk/>
            <pc:sldMk cId="1013021760" sldId="343"/>
            <ac:spMk id="13" creationId="{F54476EA-2E6B-4727-B8E3-9086B99C3A85}"/>
          </ac:spMkLst>
        </pc:spChg>
        <pc:spChg chg="mod">
          <ac:chgData name="Erik Francisco Álvarez Quispe" userId="a51b071a-582d-4d0c-8384-655d9d957729" providerId="ADAL" clId="{2A763F81-734D-45C0-BFA4-DFA6A23CBAD8}" dt="2023-04-21T14:09:39.421" v="1361" actId="20577"/>
          <ac:spMkLst>
            <pc:docMk/>
            <pc:sldMk cId="1013021760" sldId="343"/>
            <ac:spMk id="22" creationId="{08A172AC-DCDA-4CD6-880C-6DB16BD7CC4B}"/>
          </ac:spMkLst>
        </pc:spChg>
      </pc:sldChg>
      <pc:sldChg chg="modSp mod">
        <pc:chgData name="Erik Francisco Álvarez Quispe" userId="a51b071a-582d-4d0c-8384-655d9d957729" providerId="ADAL" clId="{2A763F81-734D-45C0-BFA4-DFA6A23CBAD8}" dt="2023-04-21T08:35:24.447" v="4" actId="14100"/>
        <pc:sldMkLst>
          <pc:docMk/>
          <pc:sldMk cId="4058845318" sldId="344"/>
        </pc:sldMkLst>
        <pc:cxnChg chg="mod">
          <ac:chgData name="Erik Francisco Álvarez Quispe" userId="a51b071a-582d-4d0c-8384-655d9d957729" providerId="ADAL" clId="{2A763F81-734D-45C0-BFA4-DFA6A23CBAD8}" dt="2023-04-21T08:35:24.447" v="4" actId="14100"/>
          <ac:cxnSpMkLst>
            <pc:docMk/>
            <pc:sldMk cId="4058845318" sldId="344"/>
            <ac:cxnSpMk id="21" creationId="{BC4BC58C-405F-2EA6-E3A1-F7D0FC112905}"/>
          </ac:cxnSpMkLst>
        </pc:cxnChg>
      </pc:sldChg>
      <pc:sldChg chg="addSp modSp mod">
        <pc:chgData name="Erik Francisco Álvarez Quispe" userId="a51b071a-582d-4d0c-8384-655d9d957729" providerId="ADAL" clId="{2A763F81-734D-45C0-BFA4-DFA6A23CBAD8}" dt="2023-04-24T08:46:25.184" v="3355" actId="20577"/>
        <pc:sldMkLst>
          <pc:docMk/>
          <pc:sldMk cId="1030444008" sldId="345"/>
        </pc:sldMkLst>
        <pc:spChg chg="add mod">
          <ac:chgData name="Erik Francisco Álvarez Quispe" userId="a51b071a-582d-4d0c-8384-655d9d957729" providerId="ADAL" clId="{2A763F81-734D-45C0-BFA4-DFA6A23CBAD8}" dt="2023-04-21T14:31:04.757" v="2236" actId="207"/>
          <ac:spMkLst>
            <pc:docMk/>
            <pc:sldMk cId="1030444008" sldId="345"/>
            <ac:spMk id="3" creationId="{833F02B2-DE8B-AA72-BE38-BB025E36D2B1}"/>
          </ac:spMkLst>
        </pc:spChg>
        <pc:spChg chg="mod">
          <ac:chgData name="Erik Francisco Álvarez Quispe" userId="a51b071a-582d-4d0c-8384-655d9d957729" providerId="ADAL" clId="{2A763F81-734D-45C0-BFA4-DFA6A23CBAD8}" dt="2023-04-21T14:28:31.734" v="2107" actId="1076"/>
          <ac:spMkLst>
            <pc:docMk/>
            <pc:sldMk cId="1030444008" sldId="345"/>
            <ac:spMk id="5" creationId="{16913EA1-BC7E-8E35-5B0E-EA4D1D680CF4}"/>
          </ac:spMkLst>
        </pc:spChg>
        <pc:spChg chg="mod">
          <ac:chgData name="Erik Francisco Álvarez Quispe" userId="a51b071a-582d-4d0c-8384-655d9d957729" providerId="ADAL" clId="{2A763F81-734D-45C0-BFA4-DFA6A23CBAD8}" dt="2023-04-21T14:28:34.942" v="2108" actId="1076"/>
          <ac:spMkLst>
            <pc:docMk/>
            <pc:sldMk cId="1030444008" sldId="345"/>
            <ac:spMk id="6" creationId="{5AAD392E-6C82-F06E-9EA9-84DD4263361E}"/>
          </ac:spMkLst>
        </pc:spChg>
        <pc:spChg chg="add mod">
          <ac:chgData name="Erik Francisco Álvarez Quispe" userId="a51b071a-582d-4d0c-8384-655d9d957729" providerId="ADAL" clId="{2A763F81-734D-45C0-BFA4-DFA6A23CBAD8}" dt="2023-04-21T14:29:05.985" v="2114" actId="1076"/>
          <ac:spMkLst>
            <pc:docMk/>
            <pc:sldMk cId="1030444008" sldId="345"/>
            <ac:spMk id="7" creationId="{2DAAA400-FEC4-B99D-4A28-E9915DC07EFE}"/>
          </ac:spMkLst>
        </pc:spChg>
        <pc:spChg chg="add mod">
          <ac:chgData name="Erik Francisco Álvarez Quispe" userId="a51b071a-582d-4d0c-8384-655d9d957729" providerId="ADAL" clId="{2A763F81-734D-45C0-BFA4-DFA6A23CBAD8}" dt="2023-04-21T14:28:28.219" v="2106" actId="1076"/>
          <ac:spMkLst>
            <pc:docMk/>
            <pc:sldMk cId="1030444008" sldId="345"/>
            <ac:spMk id="8" creationId="{3E610A0E-8A01-EC9C-D2E2-EDD5B6CBE505}"/>
          </ac:spMkLst>
        </pc:spChg>
        <pc:spChg chg="add mod">
          <ac:chgData name="Erik Francisco Álvarez Quispe" userId="a51b071a-582d-4d0c-8384-655d9d957729" providerId="ADAL" clId="{2A763F81-734D-45C0-BFA4-DFA6A23CBAD8}" dt="2023-04-21T14:28:28.219" v="2106" actId="1076"/>
          <ac:spMkLst>
            <pc:docMk/>
            <pc:sldMk cId="1030444008" sldId="345"/>
            <ac:spMk id="9" creationId="{4589A3DB-9320-0D2D-3A7C-0EB8D950A5EC}"/>
          </ac:spMkLst>
        </pc:spChg>
        <pc:spChg chg="add mod">
          <ac:chgData name="Erik Francisco Álvarez Quispe" userId="a51b071a-582d-4d0c-8384-655d9d957729" providerId="ADAL" clId="{2A763F81-734D-45C0-BFA4-DFA6A23CBAD8}" dt="2023-04-21T14:31:13.717" v="2237" actId="1076"/>
          <ac:spMkLst>
            <pc:docMk/>
            <pc:sldMk cId="1030444008" sldId="345"/>
            <ac:spMk id="10" creationId="{18608C2D-FD02-1317-BA45-48600CCEAA5E}"/>
          </ac:spMkLst>
        </pc:spChg>
        <pc:graphicFrameChg chg="mod">
          <ac:chgData name="Erik Francisco Álvarez Quispe" userId="a51b071a-582d-4d0c-8384-655d9d957729" providerId="ADAL" clId="{2A763F81-734D-45C0-BFA4-DFA6A23CBAD8}" dt="2023-04-24T08:46:21.642" v="3351" actId="20577"/>
          <ac:graphicFrameMkLst>
            <pc:docMk/>
            <pc:sldMk cId="1030444008" sldId="345"/>
            <ac:graphicFrameMk id="2" creationId="{1761923D-D5B4-1BF1-6E59-9BD72D2764BF}"/>
          </ac:graphicFrameMkLst>
        </pc:graphicFrameChg>
        <pc:graphicFrameChg chg="mod ord">
          <ac:chgData name="Erik Francisco Álvarez Quispe" userId="a51b071a-582d-4d0c-8384-655d9d957729" providerId="ADAL" clId="{2A763F81-734D-45C0-BFA4-DFA6A23CBAD8}" dt="2023-04-24T08:46:25.184" v="3355" actId="20577"/>
          <ac:graphicFrameMkLst>
            <pc:docMk/>
            <pc:sldMk cId="1030444008" sldId="345"/>
            <ac:graphicFrameMk id="4" creationId="{4FD4B84A-1301-5350-23A8-B31D814D57ED}"/>
          </ac:graphicFrameMkLst>
        </pc:graphicFrameChg>
        <pc:cxnChg chg="add mod">
          <ac:chgData name="Erik Francisco Álvarez Quispe" userId="a51b071a-582d-4d0c-8384-655d9d957729" providerId="ADAL" clId="{2A763F81-734D-45C0-BFA4-DFA6A23CBAD8}" dt="2023-04-21T14:29:10.269" v="2118" actId="1036"/>
          <ac:cxnSpMkLst>
            <pc:docMk/>
            <pc:sldMk cId="1030444008" sldId="345"/>
            <ac:cxnSpMk id="12" creationId="{E78354FE-875E-EF9E-765A-DBBB89FE2155}"/>
          </ac:cxnSpMkLst>
        </pc:cxnChg>
        <pc:cxnChg chg="add mod">
          <ac:chgData name="Erik Francisco Álvarez Quispe" userId="a51b071a-582d-4d0c-8384-655d9d957729" providerId="ADAL" clId="{2A763F81-734D-45C0-BFA4-DFA6A23CBAD8}" dt="2023-04-21T14:29:18.665" v="2121" actId="108"/>
          <ac:cxnSpMkLst>
            <pc:docMk/>
            <pc:sldMk cId="1030444008" sldId="345"/>
            <ac:cxnSpMk id="13" creationId="{8D4DAA7E-80E7-4B48-6057-DBEF97F9B0FE}"/>
          </ac:cxnSpMkLst>
        </pc:cxnChg>
        <pc:cxnChg chg="add mod">
          <ac:chgData name="Erik Francisco Álvarez Quispe" userId="a51b071a-582d-4d0c-8384-655d9d957729" providerId="ADAL" clId="{2A763F81-734D-45C0-BFA4-DFA6A23CBAD8}" dt="2023-04-21T14:29:24.580" v="2122" actId="108"/>
          <ac:cxnSpMkLst>
            <pc:docMk/>
            <pc:sldMk cId="1030444008" sldId="345"/>
            <ac:cxnSpMk id="14" creationId="{958F4D40-D03B-1115-0A76-D3947C2F7F95}"/>
          </ac:cxnSpMkLst>
        </pc:cxnChg>
      </pc:sldChg>
      <pc:sldChg chg="addSp delSp modSp del mod">
        <pc:chgData name="Erik Francisco Álvarez Quispe" userId="a51b071a-582d-4d0c-8384-655d9d957729" providerId="ADAL" clId="{2A763F81-734D-45C0-BFA4-DFA6A23CBAD8}" dt="2023-04-21T14:31:44.849" v="2238" actId="47"/>
        <pc:sldMkLst>
          <pc:docMk/>
          <pc:sldMk cId="4173152188" sldId="346"/>
        </pc:sldMkLst>
        <pc:spChg chg="add mod">
          <ac:chgData name="Erik Francisco Álvarez Quispe" userId="a51b071a-582d-4d0c-8384-655d9d957729" providerId="ADAL" clId="{2A763F81-734D-45C0-BFA4-DFA6A23CBAD8}" dt="2023-04-21T14:00:53.552" v="869" actId="20577"/>
          <ac:spMkLst>
            <pc:docMk/>
            <pc:sldMk cId="4173152188" sldId="346"/>
            <ac:spMk id="3" creationId="{594B78CA-9BFB-7C67-C4F3-62E3AA9A5A26}"/>
          </ac:spMkLst>
        </pc:spChg>
        <pc:spChg chg="mod">
          <ac:chgData name="Erik Francisco Álvarez Quispe" userId="a51b071a-582d-4d0c-8384-655d9d957729" providerId="ADAL" clId="{2A763F81-734D-45C0-BFA4-DFA6A23CBAD8}" dt="2023-04-21T13:58:07.440" v="769" actId="20577"/>
          <ac:spMkLst>
            <pc:docMk/>
            <pc:sldMk cId="4173152188" sldId="346"/>
            <ac:spMk id="4" creationId="{1425AB27-5771-3EDD-2A86-B27EB4C127DD}"/>
          </ac:spMkLst>
        </pc:spChg>
        <pc:spChg chg="add del mod">
          <ac:chgData name="Erik Francisco Álvarez Quispe" userId="a51b071a-582d-4d0c-8384-655d9d957729" providerId="ADAL" clId="{2A763F81-734D-45C0-BFA4-DFA6A23CBAD8}" dt="2023-04-21T13:56:57.146" v="748" actId="478"/>
          <ac:spMkLst>
            <pc:docMk/>
            <pc:sldMk cId="4173152188" sldId="346"/>
            <ac:spMk id="5" creationId="{B1C3FD24-2A64-BCBE-180A-EAC103B88495}"/>
          </ac:spMkLst>
        </pc:spChg>
        <pc:spChg chg="del mod">
          <ac:chgData name="Erik Francisco Álvarez Quispe" userId="a51b071a-582d-4d0c-8384-655d9d957729" providerId="ADAL" clId="{2A763F81-734D-45C0-BFA4-DFA6A23CBAD8}" dt="2023-04-21T13:58:02.258" v="761" actId="478"/>
          <ac:spMkLst>
            <pc:docMk/>
            <pc:sldMk cId="4173152188" sldId="346"/>
            <ac:spMk id="7" creationId="{16134438-8425-6813-1816-ED26A8B1C768}"/>
          </ac:spMkLst>
        </pc:spChg>
      </pc:sldChg>
      <pc:sldChg chg="addSp delSp modSp add mod ord">
        <pc:chgData name="Erik Francisco Álvarez Quispe" userId="a51b071a-582d-4d0c-8384-655d9d957729" providerId="ADAL" clId="{2A763F81-734D-45C0-BFA4-DFA6A23CBAD8}" dt="2023-04-21T14:36:52.107" v="2302" actId="207"/>
        <pc:sldMkLst>
          <pc:docMk/>
          <pc:sldMk cId="2875347895" sldId="347"/>
        </pc:sldMkLst>
        <pc:spChg chg="add del mod">
          <ac:chgData name="Erik Francisco Álvarez Quispe" userId="a51b071a-582d-4d0c-8384-655d9d957729" providerId="ADAL" clId="{2A763F81-734D-45C0-BFA4-DFA6A23CBAD8}" dt="2023-04-21T13:50:01.975" v="429" actId="21"/>
          <ac:spMkLst>
            <pc:docMk/>
            <pc:sldMk cId="2875347895" sldId="347"/>
            <ac:spMk id="3" creationId="{557301B7-9A3B-DCE5-CDA3-F9D7584C6588}"/>
          </ac:spMkLst>
        </pc:spChg>
        <pc:spChg chg="mod">
          <ac:chgData name="Erik Francisco Álvarez Quispe" userId="a51b071a-582d-4d0c-8384-655d9d957729" providerId="ADAL" clId="{2A763F81-734D-45C0-BFA4-DFA6A23CBAD8}" dt="2023-04-21T14:36:52.107" v="2302" actId="207"/>
          <ac:spMkLst>
            <pc:docMk/>
            <pc:sldMk cId="2875347895" sldId="347"/>
            <ac:spMk id="4" creationId="{2F368315-7A76-44E0-B542-9028880F9041}"/>
          </ac:spMkLst>
        </pc:spChg>
        <pc:spChg chg="del">
          <ac:chgData name="Erik Francisco Álvarez Quispe" userId="a51b071a-582d-4d0c-8384-655d9d957729" providerId="ADAL" clId="{2A763F81-734D-45C0-BFA4-DFA6A23CBAD8}" dt="2023-04-21T09:05:10.730" v="112" actId="478"/>
          <ac:spMkLst>
            <pc:docMk/>
            <pc:sldMk cId="2875347895" sldId="347"/>
            <ac:spMk id="5" creationId="{5EF95686-912A-49F9-92B3-D996B99F71BD}"/>
          </ac:spMkLst>
        </pc:spChg>
      </pc:sldChg>
      <pc:sldChg chg="addSp delSp modSp add mod ord">
        <pc:chgData name="Erik Francisco Álvarez Quispe" userId="a51b071a-582d-4d0c-8384-655d9d957729" providerId="ADAL" clId="{2A763F81-734D-45C0-BFA4-DFA6A23CBAD8}" dt="2023-04-23T17:18:00.489" v="3307" actId="14"/>
        <pc:sldMkLst>
          <pc:docMk/>
          <pc:sldMk cId="1023717890" sldId="348"/>
        </pc:sldMkLst>
        <pc:spChg chg="add del mod">
          <ac:chgData name="Erik Francisco Álvarez Quispe" userId="a51b071a-582d-4d0c-8384-655d9d957729" providerId="ADAL" clId="{2A763F81-734D-45C0-BFA4-DFA6A23CBAD8}" dt="2023-04-23T17:09:36.200" v="3079" actId="478"/>
          <ac:spMkLst>
            <pc:docMk/>
            <pc:sldMk cId="1023717890" sldId="348"/>
            <ac:spMk id="2" creationId="{A03754F8-C157-BF13-6945-C6DA562C5537}"/>
          </ac:spMkLst>
        </pc:spChg>
        <pc:spChg chg="del">
          <ac:chgData name="Erik Francisco Álvarez Quispe" userId="a51b071a-582d-4d0c-8384-655d9d957729" providerId="ADAL" clId="{2A763F81-734D-45C0-BFA4-DFA6A23CBAD8}" dt="2023-04-21T13:57:02.185" v="750" actId="478"/>
          <ac:spMkLst>
            <pc:docMk/>
            <pc:sldMk cId="1023717890" sldId="348"/>
            <ac:spMk id="3" creationId="{594B78CA-9BFB-7C67-C4F3-62E3AA9A5A26}"/>
          </ac:spMkLst>
        </pc:spChg>
        <pc:spChg chg="mod">
          <ac:chgData name="Erik Francisco Álvarez Quispe" userId="a51b071a-582d-4d0c-8384-655d9d957729" providerId="ADAL" clId="{2A763F81-734D-45C0-BFA4-DFA6A23CBAD8}" dt="2023-04-23T17:09:16.671" v="3073" actId="1076"/>
          <ac:spMkLst>
            <pc:docMk/>
            <pc:sldMk cId="1023717890" sldId="348"/>
            <ac:spMk id="4" creationId="{1425AB27-5771-3EDD-2A86-B27EB4C127DD}"/>
          </ac:spMkLst>
        </pc:spChg>
        <pc:spChg chg="add mod">
          <ac:chgData name="Erik Francisco Álvarez Quispe" userId="a51b071a-582d-4d0c-8384-655d9d957729" providerId="ADAL" clId="{2A763F81-734D-45C0-BFA4-DFA6A23CBAD8}" dt="2023-04-23T17:09:31.294" v="3077" actId="1076"/>
          <ac:spMkLst>
            <pc:docMk/>
            <pc:sldMk cId="1023717890" sldId="348"/>
            <ac:spMk id="6" creationId="{01E2BB6B-538A-AD60-8B7E-A944BB4B9966}"/>
          </ac:spMkLst>
        </pc:spChg>
        <pc:spChg chg="mod">
          <ac:chgData name="Erik Francisco Álvarez Quispe" userId="a51b071a-582d-4d0c-8384-655d9d957729" providerId="ADAL" clId="{2A763F81-734D-45C0-BFA4-DFA6A23CBAD8}" dt="2023-04-23T17:09:24.866" v="3075" actId="1076"/>
          <ac:spMkLst>
            <pc:docMk/>
            <pc:sldMk cId="1023717890" sldId="348"/>
            <ac:spMk id="7" creationId="{16134438-8425-6813-1816-ED26A8B1C768}"/>
          </ac:spMkLst>
        </pc:spChg>
        <pc:spChg chg="add mod">
          <ac:chgData name="Erik Francisco Álvarez Quispe" userId="a51b071a-582d-4d0c-8384-655d9d957729" providerId="ADAL" clId="{2A763F81-734D-45C0-BFA4-DFA6A23CBAD8}" dt="2023-04-23T17:18:00.489" v="3307" actId="14"/>
          <ac:spMkLst>
            <pc:docMk/>
            <pc:sldMk cId="1023717890" sldId="348"/>
            <ac:spMk id="9" creationId="{1631FF26-648E-4F67-FBCA-185AA7E313FF}"/>
          </ac:spMkLst>
        </pc:spChg>
        <pc:cxnChg chg="add mod">
          <ac:chgData name="Erik Francisco Álvarez Quispe" userId="a51b071a-582d-4d0c-8384-655d9d957729" providerId="ADAL" clId="{2A763F81-734D-45C0-BFA4-DFA6A23CBAD8}" dt="2023-04-23T17:09:20.321" v="3074" actId="1076"/>
          <ac:cxnSpMkLst>
            <pc:docMk/>
            <pc:sldMk cId="1023717890" sldId="348"/>
            <ac:cxnSpMk id="5" creationId="{55B27538-4603-515C-2B66-D19C3606F770}"/>
          </ac:cxnSpMkLst>
        </pc:cxnChg>
      </pc:sldChg>
      <pc:sldChg chg="add mod ord modShow">
        <pc:chgData name="Erik Francisco Álvarez Quispe" userId="a51b071a-582d-4d0c-8384-655d9d957729" providerId="ADAL" clId="{2A763F81-734D-45C0-BFA4-DFA6A23CBAD8}" dt="2023-04-23T16:45:24.741" v="2518"/>
        <pc:sldMkLst>
          <pc:docMk/>
          <pc:sldMk cId="2894968386" sldId="349"/>
        </pc:sldMkLst>
      </pc:sldChg>
      <pc:sldChg chg="add mod ord modShow">
        <pc:chgData name="Erik Francisco Álvarez Quispe" userId="a51b071a-582d-4d0c-8384-655d9d957729" providerId="ADAL" clId="{2A763F81-734D-45C0-BFA4-DFA6A23CBAD8}" dt="2023-04-23T17:18:16.312" v="3310" actId="729"/>
        <pc:sldMkLst>
          <pc:docMk/>
          <pc:sldMk cId="3212347648" sldId="350"/>
        </pc:sldMkLst>
      </pc:sldChg>
      <pc:sldChg chg="addSp modSp add mod ord">
        <pc:chgData name="Erik Francisco Álvarez Quispe" userId="a51b071a-582d-4d0c-8384-655d9d957729" providerId="ADAL" clId="{2A763F81-734D-45C0-BFA4-DFA6A23CBAD8}" dt="2023-04-24T08:53:54.523" v="3368"/>
        <pc:sldMkLst>
          <pc:docMk/>
          <pc:sldMk cId="1301691365" sldId="351"/>
        </pc:sldMkLst>
        <pc:spChg chg="add mod">
          <ac:chgData name="Erik Francisco Álvarez Quispe" userId="a51b071a-582d-4d0c-8384-655d9d957729" providerId="ADAL" clId="{2A763F81-734D-45C0-BFA4-DFA6A23CBAD8}" dt="2023-04-23T17:19:29.239" v="3328"/>
          <ac:spMkLst>
            <pc:docMk/>
            <pc:sldMk cId="1301691365" sldId="351"/>
            <ac:spMk id="2" creationId="{4CA73487-E68C-2AB1-5893-65C293447735}"/>
          </ac:spMkLst>
        </pc:spChg>
        <pc:spChg chg="mod">
          <ac:chgData name="Erik Francisco Álvarez Quispe" userId="a51b071a-582d-4d0c-8384-655d9d957729" providerId="ADAL" clId="{2A763F81-734D-45C0-BFA4-DFA6A23CBAD8}" dt="2023-04-24T08:50:57.751" v="3358" actId="1076"/>
          <ac:spMkLst>
            <pc:docMk/>
            <pc:sldMk cId="1301691365" sldId="351"/>
            <ac:spMk id="7" creationId="{16134438-8425-6813-1816-ED26A8B1C768}"/>
          </ac:spMkLst>
        </pc:spChg>
        <pc:graphicFrameChg chg="add mod">
          <ac:chgData name="Erik Francisco Álvarez Quispe" userId="a51b071a-582d-4d0c-8384-655d9d957729" providerId="ADAL" clId="{2A763F81-734D-45C0-BFA4-DFA6A23CBAD8}" dt="2023-04-24T08:53:54.523" v="3368"/>
          <ac:graphicFrameMkLst>
            <pc:docMk/>
            <pc:sldMk cId="1301691365" sldId="351"/>
            <ac:graphicFrameMk id="3" creationId="{D88CE1FE-2810-1063-732E-00B6A1610049}"/>
          </ac:graphicFrameMkLst>
        </pc:graphicFrameChg>
      </pc:sldChg>
    </pc:docChg>
  </pc:docChgLst>
  <pc:docChgLst>
    <pc:chgData name="Erik AQ" userId="b1f3b766d9c7ebb4" providerId="LiveId" clId="{E7AB5A94-5FEA-4003-89FF-1DA7CDDC877E}"/>
    <pc:docChg chg="undo custSel addSld modSld sldOrd">
      <pc:chgData name="Erik AQ" userId="b1f3b766d9c7ebb4" providerId="LiveId" clId="{E7AB5A94-5FEA-4003-89FF-1DA7CDDC877E}" dt="2023-04-19T08:40:19.888" v="695" actId="1076"/>
      <pc:docMkLst>
        <pc:docMk/>
      </pc:docMkLst>
      <pc:sldChg chg="addSp delSp modSp mod chgLayout">
        <pc:chgData name="Erik AQ" userId="b1f3b766d9c7ebb4" providerId="LiveId" clId="{E7AB5A94-5FEA-4003-89FF-1DA7CDDC877E}" dt="2023-04-19T07:36:16.524" v="152" actId="478"/>
        <pc:sldMkLst>
          <pc:docMk/>
          <pc:sldMk cId="1013021760" sldId="343"/>
        </pc:sldMkLst>
        <pc:spChg chg="add del mod ord">
          <ac:chgData name="Erik AQ" userId="b1f3b766d9c7ebb4" providerId="LiveId" clId="{E7AB5A94-5FEA-4003-89FF-1DA7CDDC877E}" dt="2023-04-19T07:09:54.152" v="1" actId="700"/>
          <ac:spMkLst>
            <pc:docMk/>
            <pc:sldMk cId="1013021760" sldId="343"/>
            <ac:spMk id="2" creationId="{B8BE96A4-2458-C418-665D-F42D6550EB9F}"/>
          </ac:spMkLst>
        </pc:spChg>
        <pc:spChg chg="add del mod">
          <ac:chgData name="Erik AQ" userId="b1f3b766d9c7ebb4" providerId="LiveId" clId="{E7AB5A94-5FEA-4003-89FF-1DA7CDDC877E}" dt="2023-04-19T07:36:16.524" v="152" actId="478"/>
          <ac:spMkLst>
            <pc:docMk/>
            <pc:sldMk cId="1013021760" sldId="343"/>
            <ac:spMk id="6" creationId="{52CB4F3E-419F-694C-CE00-69B8F20881BF}"/>
          </ac:spMkLst>
        </pc:spChg>
        <pc:spChg chg="add del mod ord">
          <ac:chgData name="Erik AQ" userId="b1f3b766d9c7ebb4" providerId="LiveId" clId="{E7AB5A94-5FEA-4003-89FF-1DA7CDDC877E}" dt="2023-04-19T07:36:16.524" v="152" actId="478"/>
          <ac:spMkLst>
            <pc:docMk/>
            <pc:sldMk cId="1013021760" sldId="343"/>
            <ac:spMk id="13" creationId="{F54476EA-2E6B-4727-B8E3-9086B99C3A85}"/>
          </ac:spMkLst>
        </pc:spChg>
      </pc:sldChg>
      <pc:sldChg chg="addSp delSp modSp add mod modNotesTx">
        <pc:chgData name="Erik AQ" userId="b1f3b766d9c7ebb4" providerId="LiveId" clId="{E7AB5A94-5FEA-4003-89FF-1DA7CDDC877E}" dt="2023-04-19T07:57:29.256" v="667" actId="478"/>
        <pc:sldMkLst>
          <pc:docMk/>
          <pc:sldMk cId="4058845318" sldId="344"/>
        </pc:sldMkLst>
        <pc:spChg chg="add del mod">
          <ac:chgData name="Erik AQ" userId="b1f3b766d9c7ebb4" providerId="LiveId" clId="{E7AB5A94-5FEA-4003-89FF-1DA7CDDC877E}" dt="2023-04-19T07:15:54.906" v="4" actId="478"/>
          <ac:spMkLst>
            <pc:docMk/>
            <pc:sldMk cId="4058845318" sldId="344"/>
            <ac:spMk id="4" creationId="{DE880CAF-CDB7-23A9-3460-E4CD7D47B9BF}"/>
          </ac:spMkLst>
        </pc:spChg>
        <pc:spChg chg="del">
          <ac:chgData name="Erik AQ" userId="b1f3b766d9c7ebb4" providerId="LiveId" clId="{E7AB5A94-5FEA-4003-89FF-1DA7CDDC877E}" dt="2023-04-19T07:15:51.255" v="3" actId="478"/>
          <ac:spMkLst>
            <pc:docMk/>
            <pc:sldMk cId="4058845318" sldId="344"/>
            <ac:spMk id="5" creationId="{F638F988-720F-4B15-91B9-E54DE9E542D1}"/>
          </ac:spMkLst>
        </pc:spChg>
        <pc:spChg chg="del">
          <ac:chgData name="Erik AQ" userId="b1f3b766d9c7ebb4" providerId="LiveId" clId="{E7AB5A94-5FEA-4003-89FF-1DA7CDDC877E}" dt="2023-04-19T07:15:51.255" v="3" actId="478"/>
          <ac:spMkLst>
            <pc:docMk/>
            <pc:sldMk cId="4058845318" sldId="344"/>
            <ac:spMk id="13" creationId="{F54476EA-2E6B-4727-B8E3-9086B99C3A85}"/>
          </ac:spMkLst>
        </pc:spChg>
        <pc:spChg chg="del">
          <ac:chgData name="Erik AQ" userId="b1f3b766d9c7ebb4" providerId="LiveId" clId="{E7AB5A94-5FEA-4003-89FF-1DA7CDDC877E}" dt="2023-04-19T07:15:51.255" v="3" actId="478"/>
          <ac:spMkLst>
            <pc:docMk/>
            <pc:sldMk cId="4058845318" sldId="344"/>
            <ac:spMk id="22" creationId="{08A172AC-DCDA-4CD6-880C-6DB16BD7CC4B}"/>
          </ac:spMkLst>
        </pc:spChg>
        <pc:spChg chg="add mod">
          <ac:chgData name="Erik AQ" userId="b1f3b766d9c7ebb4" providerId="LiveId" clId="{E7AB5A94-5FEA-4003-89FF-1DA7CDDC877E}" dt="2023-04-19T07:56:41.553" v="657" actId="403"/>
          <ac:spMkLst>
            <pc:docMk/>
            <pc:sldMk cId="4058845318" sldId="344"/>
            <ac:spMk id="23" creationId="{3C33FC3E-8ECC-2725-85CB-22B28AFA032E}"/>
          </ac:spMkLst>
        </pc:spChg>
        <pc:spChg chg="add mod">
          <ac:chgData name="Erik AQ" userId="b1f3b766d9c7ebb4" providerId="LiveId" clId="{E7AB5A94-5FEA-4003-89FF-1DA7CDDC877E}" dt="2023-04-19T07:56:49.724" v="659" actId="20577"/>
          <ac:spMkLst>
            <pc:docMk/>
            <pc:sldMk cId="4058845318" sldId="344"/>
            <ac:spMk id="24" creationId="{3659D987-4595-5A55-4874-C6B0CE6DDFB6}"/>
          </ac:spMkLst>
        </pc:spChg>
        <pc:spChg chg="add mod">
          <ac:chgData name="Erik AQ" userId="b1f3b766d9c7ebb4" providerId="LiveId" clId="{E7AB5A94-5FEA-4003-89FF-1DA7CDDC877E}" dt="2023-04-19T07:56:57.331" v="662" actId="20577"/>
          <ac:spMkLst>
            <pc:docMk/>
            <pc:sldMk cId="4058845318" sldId="344"/>
            <ac:spMk id="25" creationId="{6F58771F-CB9D-3ADC-4CC6-45329D6072F1}"/>
          </ac:spMkLst>
        </pc:spChg>
        <pc:spChg chg="add del mod">
          <ac:chgData name="Erik AQ" userId="b1f3b766d9c7ebb4" providerId="LiveId" clId="{E7AB5A94-5FEA-4003-89FF-1DA7CDDC877E}" dt="2023-04-19T07:57:29.256" v="667" actId="478"/>
          <ac:spMkLst>
            <pc:docMk/>
            <pc:sldMk cId="4058845318" sldId="344"/>
            <ac:spMk id="28" creationId="{03B1B3E7-C58E-C48E-2F3F-3A0A3791EC26}"/>
          </ac:spMkLst>
        </pc:spChg>
        <pc:graphicFrameChg chg="del">
          <ac:chgData name="Erik AQ" userId="b1f3b766d9c7ebb4" providerId="LiveId" clId="{E7AB5A94-5FEA-4003-89FF-1DA7CDDC877E}" dt="2023-04-19T07:15:51.255" v="3" actId="478"/>
          <ac:graphicFrameMkLst>
            <pc:docMk/>
            <pc:sldMk cId="4058845318" sldId="344"/>
            <ac:graphicFrameMk id="3" creationId="{D6D53A93-F606-4802-B053-12EE49B73AA0}"/>
          </ac:graphicFrameMkLst>
        </pc:graphicFrameChg>
        <pc:picChg chg="add mod">
          <ac:chgData name="Erik AQ" userId="b1f3b766d9c7ebb4" providerId="LiveId" clId="{E7AB5A94-5FEA-4003-89FF-1DA7CDDC877E}" dt="2023-04-19T07:54:23.630" v="615" actId="1076"/>
          <ac:picMkLst>
            <pc:docMk/>
            <pc:sldMk cId="4058845318" sldId="344"/>
            <ac:picMk id="7" creationId="{E6D857EB-149F-7233-A636-9C9EBE0F90FF}"/>
          </ac:picMkLst>
        </pc:picChg>
        <pc:picChg chg="add mod">
          <ac:chgData name="Erik AQ" userId="b1f3b766d9c7ebb4" providerId="LiveId" clId="{E7AB5A94-5FEA-4003-89FF-1DA7CDDC877E}" dt="2023-04-19T07:55:19.686" v="633" actId="1076"/>
          <ac:picMkLst>
            <pc:docMk/>
            <pc:sldMk cId="4058845318" sldId="344"/>
            <ac:picMk id="9" creationId="{1EF1E7B3-38AE-C525-22AA-A2BDD4B968E7}"/>
          </ac:picMkLst>
        </pc:picChg>
        <pc:picChg chg="add mod">
          <ac:chgData name="Erik AQ" userId="b1f3b766d9c7ebb4" providerId="LiveId" clId="{E7AB5A94-5FEA-4003-89FF-1DA7CDDC877E}" dt="2023-04-19T07:54:35.901" v="620" actId="1440"/>
          <ac:picMkLst>
            <pc:docMk/>
            <pc:sldMk cId="4058845318" sldId="344"/>
            <ac:picMk id="11" creationId="{2473F8EA-3BB2-C1C4-E2E2-A55BBC9AB66A}"/>
          </ac:picMkLst>
        </pc:picChg>
        <pc:picChg chg="add del mod">
          <ac:chgData name="Erik AQ" userId="b1f3b766d9c7ebb4" providerId="LiveId" clId="{E7AB5A94-5FEA-4003-89FF-1DA7CDDC877E}" dt="2023-04-19T07:54:46.566" v="626" actId="478"/>
          <ac:picMkLst>
            <pc:docMk/>
            <pc:sldMk cId="4058845318" sldId="344"/>
            <ac:picMk id="12" creationId="{DC34C5EA-BE95-E441-92D5-CCA1832A669B}"/>
          </ac:picMkLst>
        </pc:picChg>
        <pc:picChg chg="add mod">
          <ac:chgData name="Erik AQ" userId="b1f3b766d9c7ebb4" providerId="LiveId" clId="{E7AB5A94-5FEA-4003-89FF-1DA7CDDC877E}" dt="2023-04-19T07:55:23.745" v="634" actId="1440"/>
          <ac:picMkLst>
            <pc:docMk/>
            <pc:sldMk cId="4058845318" sldId="344"/>
            <ac:picMk id="15" creationId="{535A5847-C804-CEBE-4B8A-561A4F0A0FDC}"/>
          </ac:picMkLst>
        </pc:picChg>
        <pc:cxnChg chg="add mod">
          <ac:chgData name="Erik AQ" userId="b1f3b766d9c7ebb4" providerId="LiveId" clId="{E7AB5A94-5FEA-4003-89FF-1DA7CDDC877E}" dt="2023-04-19T07:56:22.418" v="646" actId="1582"/>
          <ac:cxnSpMkLst>
            <pc:docMk/>
            <pc:sldMk cId="4058845318" sldId="344"/>
            <ac:cxnSpMk id="17" creationId="{A6D25B75-00EA-A281-910F-FD6A122FD8B3}"/>
          </ac:cxnSpMkLst>
        </pc:cxnChg>
        <pc:cxnChg chg="add mod">
          <ac:chgData name="Erik AQ" userId="b1f3b766d9c7ebb4" providerId="LiveId" clId="{E7AB5A94-5FEA-4003-89FF-1DA7CDDC877E}" dt="2023-04-19T07:56:18.670" v="645" actId="1582"/>
          <ac:cxnSpMkLst>
            <pc:docMk/>
            <pc:sldMk cId="4058845318" sldId="344"/>
            <ac:cxnSpMk id="19" creationId="{80D5E580-4013-04EF-3DB9-97E85C3B9595}"/>
          </ac:cxnSpMkLst>
        </pc:cxnChg>
        <pc:cxnChg chg="add mod">
          <ac:chgData name="Erik AQ" userId="b1f3b766d9c7ebb4" providerId="LiveId" clId="{E7AB5A94-5FEA-4003-89FF-1DA7CDDC877E}" dt="2023-04-19T07:56:14.428" v="644" actId="1582"/>
          <ac:cxnSpMkLst>
            <pc:docMk/>
            <pc:sldMk cId="4058845318" sldId="344"/>
            <ac:cxnSpMk id="21" creationId="{BC4BC58C-405F-2EA6-E3A1-F7D0FC112905}"/>
          </ac:cxnSpMkLst>
        </pc:cxnChg>
        <pc:cxnChg chg="add del mod">
          <ac:chgData name="Erik AQ" userId="b1f3b766d9c7ebb4" providerId="LiveId" clId="{E7AB5A94-5FEA-4003-89FF-1DA7CDDC877E}" dt="2023-04-19T07:57:10.664" v="664" actId="478"/>
          <ac:cxnSpMkLst>
            <pc:docMk/>
            <pc:sldMk cId="4058845318" sldId="344"/>
            <ac:cxnSpMk id="27" creationId="{AD1A97E7-FF7E-0B81-D48C-96DDA46F4514}"/>
          </ac:cxnSpMkLst>
        </pc:cxnChg>
      </pc:sldChg>
      <pc:sldChg chg="addSp delSp modSp add mod">
        <pc:chgData name="Erik AQ" userId="b1f3b766d9c7ebb4" providerId="LiveId" clId="{E7AB5A94-5FEA-4003-89FF-1DA7CDDC877E}" dt="2023-04-19T08:40:19.888" v="695" actId="1076"/>
        <pc:sldMkLst>
          <pc:docMk/>
          <pc:sldMk cId="1030444008" sldId="345"/>
        </pc:sldMkLst>
        <pc:spChg chg="add mod ord">
          <ac:chgData name="Erik AQ" userId="b1f3b766d9c7ebb4" providerId="LiveId" clId="{E7AB5A94-5FEA-4003-89FF-1DA7CDDC877E}" dt="2023-04-19T08:40:17.326" v="694" actId="14100"/>
          <ac:spMkLst>
            <pc:docMk/>
            <pc:sldMk cId="1030444008" sldId="345"/>
            <ac:spMk id="5" creationId="{16913EA1-BC7E-8E35-5B0E-EA4D1D680CF4}"/>
          </ac:spMkLst>
        </pc:spChg>
        <pc:spChg chg="add mod">
          <ac:chgData name="Erik AQ" userId="b1f3b766d9c7ebb4" providerId="LiveId" clId="{E7AB5A94-5FEA-4003-89FF-1DA7CDDC877E}" dt="2023-04-19T08:40:19.888" v="695" actId="1076"/>
          <ac:spMkLst>
            <pc:docMk/>
            <pc:sldMk cId="1030444008" sldId="345"/>
            <ac:spMk id="6" creationId="{5AAD392E-6C82-F06E-9EA9-84DD4263361E}"/>
          </ac:spMkLst>
        </pc:spChg>
        <pc:graphicFrameChg chg="add mod modGraphic">
          <ac:chgData name="Erik AQ" userId="b1f3b766d9c7ebb4" providerId="LiveId" clId="{E7AB5A94-5FEA-4003-89FF-1DA7CDDC877E}" dt="2023-04-19T07:32:17.979" v="148" actId="1076"/>
          <ac:graphicFrameMkLst>
            <pc:docMk/>
            <pc:sldMk cId="1030444008" sldId="345"/>
            <ac:graphicFrameMk id="2" creationId="{1761923D-D5B4-1BF1-6E59-9BD72D2764BF}"/>
          </ac:graphicFrameMkLst>
        </pc:graphicFrameChg>
        <pc:graphicFrameChg chg="add del mod">
          <ac:chgData name="Erik AQ" userId="b1f3b766d9c7ebb4" providerId="LiveId" clId="{E7AB5A94-5FEA-4003-89FF-1DA7CDDC877E}" dt="2023-04-19T07:32:09.303" v="145" actId="478"/>
          <ac:graphicFrameMkLst>
            <pc:docMk/>
            <pc:sldMk cId="1030444008" sldId="345"/>
            <ac:graphicFrameMk id="3" creationId="{5D61FF50-E406-45CE-FD09-FC2724E69D4A}"/>
          </ac:graphicFrameMkLst>
        </pc:graphicFrameChg>
        <pc:graphicFrameChg chg="add mod">
          <ac:chgData name="Erik AQ" userId="b1f3b766d9c7ebb4" providerId="LiveId" clId="{E7AB5A94-5FEA-4003-89FF-1DA7CDDC877E}" dt="2023-04-19T07:44:31.612" v="401" actId="14100"/>
          <ac:graphicFrameMkLst>
            <pc:docMk/>
            <pc:sldMk cId="1030444008" sldId="345"/>
            <ac:graphicFrameMk id="4" creationId="{4FD4B84A-1301-5350-23A8-B31D814D57ED}"/>
          </ac:graphicFrameMkLst>
        </pc:graphicFrameChg>
        <pc:picChg chg="del">
          <ac:chgData name="Erik AQ" userId="b1f3b766d9c7ebb4" providerId="LiveId" clId="{E7AB5A94-5FEA-4003-89FF-1DA7CDDC877E}" dt="2023-04-19T07:23:02.368" v="16" actId="478"/>
          <ac:picMkLst>
            <pc:docMk/>
            <pc:sldMk cId="1030444008" sldId="345"/>
            <ac:picMk id="7" creationId="{E6D857EB-149F-7233-A636-9C9EBE0F90FF}"/>
          </ac:picMkLst>
        </pc:picChg>
        <pc:picChg chg="del">
          <ac:chgData name="Erik AQ" userId="b1f3b766d9c7ebb4" providerId="LiveId" clId="{E7AB5A94-5FEA-4003-89FF-1DA7CDDC877E}" dt="2023-04-19T07:23:02.949" v="17" actId="478"/>
          <ac:picMkLst>
            <pc:docMk/>
            <pc:sldMk cId="1030444008" sldId="345"/>
            <ac:picMk id="9" creationId="{1EF1E7B3-38AE-C525-22AA-A2BDD4B968E7}"/>
          </ac:picMkLst>
        </pc:picChg>
      </pc:sldChg>
      <pc:sldChg chg="addSp delSp modSp new mod ord">
        <pc:chgData name="Erik AQ" userId="b1f3b766d9c7ebb4" providerId="LiveId" clId="{E7AB5A94-5FEA-4003-89FF-1DA7CDDC877E}" dt="2023-04-19T08:17:40.170" v="691" actId="15"/>
        <pc:sldMkLst>
          <pc:docMk/>
          <pc:sldMk cId="4173152188" sldId="346"/>
        </pc:sldMkLst>
        <pc:spChg chg="del mod">
          <ac:chgData name="Erik AQ" userId="b1f3b766d9c7ebb4" providerId="LiveId" clId="{E7AB5A94-5FEA-4003-89FF-1DA7CDDC877E}" dt="2023-04-19T07:37:15.041" v="232" actId="478"/>
          <ac:spMkLst>
            <pc:docMk/>
            <pc:sldMk cId="4173152188" sldId="346"/>
            <ac:spMk id="2" creationId="{7FFA4692-E8DD-5A6C-A47A-B5D1D78105D8}"/>
          </ac:spMkLst>
        </pc:spChg>
        <pc:spChg chg="del">
          <ac:chgData name="Erik AQ" userId="b1f3b766d9c7ebb4" providerId="LiveId" clId="{E7AB5A94-5FEA-4003-89FF-1DA7CDDC877E}" dt="2023-04-19T07:36:21.233" v="153" actId="478"/>
          <ac:spMkLst>
            <pc:docMk/>
            <pc:sldMk cId="4173152188" sldId="346"/>
            <ac:spMk id="3" creationId="{B01E5741-4B51-D3D1-BC9A-CD64A1FAB29E}"/>
          </ac:spMkLst>
        </pc:spChg>
        <pc:spChg chg="add mod">
          <ac:chgData name="Erik AQ" userId="b1f3b766d9c7ebb4" providerId="LiveId" clId="{E7AB5A94-5FEA-4003-89FF-1DA7CDDC877E}" dt="2023-04-19T07:36:23.985" v="158" actId="20577"/>
          <ac:spMkLst>
            <pc:docMk/>
            <pc:sldMk cId="4173152188" sldId="346"/>
            <ac:spMk id="4" creationId="{1425AB27-5771-3EDD-2A86-B27EB4C127DD}"/>
          </ac:spMkLst>
        </pc:spChg>
        <pc:spChg chg="add del mod">
          <ac:chgData name="Erik AQ" userId="b1f3b766d9c7ebb4" providerId="LiveId" clId="{E7AB5A94-5FEA-4003-89FF-1DA7CDDC877E}" dt="2023-04-19T07:37:17.394" v="233" actId="478"/>
          <ac:spMkLst>
            <pc:docMk/>
            <pc:sldMk cId="4173152188" sldId="346"/>
            <ac:spMk id="6" creationId="{F47CF2C5-F513-C7C4-C06D-36FFA14F1DC8}"/>
          </ac:spMkLst>
        </pc:spChg>
        <pc:spChg chg="add mod">
          <ac:chgData name="Erik AQ" userId="b1f3b766d9c7ebb4" providerId="LiveId" clId="{E7AB5A94-5FEA-4003-89FF-1DA7CDDC877E}" dt="2023-04-19T08:17:40.170" v="691" actId="15"/>
          <ac:spMkLst>
            <pc:docMk/>
            <pc:sldMk cId="4173152188" sldId="346"/>
            <ac:spMk id="7" creationId="{16134438-8425-6813-1816-ED26A8B1C768}"/>
          </ac:spMkLst>
        </pc:spChg>
      </pc:sldChg>
    </pc:docChg>
  </pc:docChgLst>
  <pc:docChgLst>
    <pc:chgData name="Erik AQ" userId="b1f3b766d9c7ebb4" providerId="LiveId" clId="{021C208E-8B29-4E82-A93D-95C5560FF5C5}"/>
    <pc:docChg chg="undo custSel addSld delSld modSld">
      <pc:chgData name="Erik AQ" userId="b1f3b766d9c7ebb4" providerId="LiveId" clId="{021C208E-8B29-4E82-A93D-95C5560FF5C5}" dt="2023-03-10T10:13:27.220" v="1116"/>
      <pc:docMkLst>
        <pc:docMk/>
      </pc:docMkLst>
      <pc:sldChg chg="addSp delSp modSp mod modClrScheme chgLayout">
        <pc:chgData name="Erik AQ" userId="b1f3b766d9c7ebb4" providerId="LiveId" clId="{021C208E-8B29-4E82-A93D-95C5560FF5C5}" dt="2023-02-24T10:50:23.938" v="2" actId="700"/>
        <pc:sldMkLst>
          <pc:docMk/>
          <pc:sldMk cId="2391681641" sldId="258"/>
        </pc:sldMkLst>
        <pc:spChg chg="add del mod ord">
          <ac:chgData name="Erik AQ" userId="b1f3b766d9c7ebb4" providerId="LiveId" clId="{021C208E-8B29-4E82-A93D-95C5560FF5C5}" dt="2023-02-24T10:50:23.938" v="2" actId="700"/>
          <ac:spMkLst>
            <pc:docMk/>
            <pc:sldMk cId="2391681641" sldId="258"/>
            <ac:spMk id="2" creationId="{ACD82820-3389-6616-FDFA-89EE7B9C87F3}"/>
          </ac:spMkLst>
        </pc:spChg>
        <pc:spChg chg="add del mod ord">
          <ac:chgData name="Erik AQ" userId="b1f3b766d9c7ebb4" providerId="LiveId" clId="{021C208E-8B29-4E82-A93D-95C5560FF5C5}" dt="2023-02-24T10:50:23.938" v="2" actId="700"/>
          <ac:spMkLst>
            <pc:docMk/>
            <pc:sldMk cId="2391681641" sldId="258"/>
            <ac:spMk id="4" creationId="{3EC8BF31-1266-4CF8-1E2B-91D5DC145898}"/>
          </ac:spMkLst>
        </pc:spChg>
      </pc:sldChg>
      <pc:sldChg chg="addSp delSp modSp new mod">
        <pc:chgData name="Erik AQ" userId="b1f3b766d9c7ebb4" providerId="LiveId" clId="{021C208E-8B29-4E82-A93D-95C5560FF5C5}" dt="2023-02-24T11:27:34.873" v="622" actId="20577"/>
        <pc:sldMkLst>
          <pc:docMk/>
          <pc:sldMk cId="2307237503" sldId="259"/>
        </pc:sldMkLst>
        <pc:spChg chg="del mod">
          <ac:chgData name="Erik AQ" userId="b1f3b766d9c7ebb4" providerId="LiveId" clId="{021C208E-8B29-4E82-A93D-95C5560FF5C5}" dt="2023-02-24T10:52:07.198" v="92" actId="478"/>
          <ac:spMkLst>
            <pc:docMk/>
            <pc:sldMk cId="2307237503" sldId="259"/>
            <ac:spMk id="2" creationId="{1468B130-46AF-9610-C946-6163998F58A6}"/>
          </ac:spMkLst>
        </pc:spChg>
        <pc:spChg chg="del">
          <ac:chgData name="Erik AQ" userId="b1f3b766d9c7ebb4" providerId="LiveId" clId="{021C208E-8B29-4E82-A93D-95C5560FF5C5}" dt="2023-02-24T10:50:31.145" v="4" actId="478"/>
          <ac:spMkLst>
            <pc:docMk/>
            <pc:sldMk cId="2307237503" sldId="259"/>
            <ac:spMk id="3" creationId="{40FD49EC-0B3A-3288-39E9-1FEC207ADC50}"/>
          </ac:spMkLst>
        </pc:spChg>
        <pc:spChg chg="add mod">
          <ac:chgData name="Erik AQ" userId="b1f3b766d9c7ebb4" providerId="LiveId" clId="{021C208E-8B29-4E82-A93D-95C5560FF5C5}" dt="2023-02-24T11:12:45.723" v="343" actId="121"/>
          <ac:spMkLst>
            <pc:docMk/>
            <pc:sldMk cId="2307237503" sldId="259"/>
            <ac:spMk id="4" creationId="{9DF7ACAB-230D-101C-6EC9-C96A2A48DF6D}"/>
          </ac:spMkLst>
        </pc:spChg>
        <pc:spChg chg="add del mod">
          <ac:chgData name="Erik AQ" userId="b1f3b766d9c7ebb4" providerId="LiveId" clId="{021C208E-8B29-4E82-A93D-95C5560FF5C5}" dt="2023-02-24T10:52:09.392" v="93" actId="478"/>
          <ac:spMkLst>
            <pc:docMk/>
            <pc:sldMk cId="2307237503" sldId="259"/>
            <ac:spMk id="6" creationId="{0B5389C0-48A1-01A2-BD53-32762F35C3B3}"/>
          </ac:spMkLst>
        </pc:spChg>
        <pc:spChg chg="add mod">
          <ac:chgData name="Erik AQ" userId="b1f3b766d9c7ebb4" providerId="LiveId" clId="{021C208E-8B29-4E82-A93D-95C5560FF5C5}" dt="2023-02-24T11:27:29.420" v="621" actId="113"/>
          <ac:spMkLst>
            <pc:docMk/>
            <pc:sldMk cId="2307237503" sldId="259"/>
            <ac:spMk id="7" creationId="{D0085AC7-4C1D-95CD-B4E0-1BAD7EBEF0AB}"/>
          </ac:spMkLst>
        </pc:spChg>
        <pc:spChg chg="add mod">
          <ac:chgData name="Erik AQ" userId="b1f3b766d9c7ebb4" providerId="LiveId" clId="{021C208E-8B29-4E82-A93D-95C5560FF5C5}" dt="2023-02-24T11:27:34.873" v="622" actId="20577"/>
          <ac:spMkLst>
            <pc:docMk/>
            <pc:sldMk cId="2307237503" sldId="259"/>
            <ac:spMk id="8" creationId="{66BA91A9-EDF4-583B-0BE6-DBED3FDAF8CF}"/>
          </ac:spMkLst>
        </pc:spChg>
      </pc:sldChg>
      <pc:sldChg chg="del">
        <pc:chgData name="Erik AQ" userId="b1f3b766d9c7ebb4" providerId="LiveId" clId="{021C208E-8B29-4E82-A93D-95C5560FF5C5}" dt="2023-02-24T10:41:51.176" v="0" actId="47"/>
        <pc:sldMkLst>
          <pc:docMk/>
          <pc:sldMk cId="3032948429" sldId="259"/>
        </pc:sldMkLst>
      </pc:sldChg>
      <pc:sldChg chg="modSp add mod delCm modNotesTx">
        <pc:chgData name="Erik AQ" userId="b1f3b766d9c7ebb4" providerId="LiveId" clId="{021C208E-8B29-4E82-A93D-95C5560FF5C5}" dt="2023-03-10T10:13:27.220" v="1116"/>
        <pc:sldMkLst>
          <pc:docMk/>
          <pc:sldMk cId="1013021760" sldId="343"/>
        </pc:sldMkLst>
        <pc:spChg chg="mod">
          <ac:chgData name="Erik AQ" userId="b1f3b766d9c7ebb4" providerId="LiveId" clId="{021C208E-8B29-4E82-A93D-95C5560FF5C5}" dt="2023-03-10T09:48:01.847" v="1110" actId="20577"/>
          <ac:spMkLst>
            <pc:docMk/>
            <pc:sldMk cId="1013021760" sldId="343"/>
            <ac:spMk id="5" creationId="{F638F988-720F-4B15-91B9-E54DE9E542D1}"/>
          </ac:spMkLst>
        </pc:spChg>
        <pc:spChg chg="mod">
          <ac:chgData name="Erik AQ" userId="b1f3b766d9c7ebb4" providerId="LiveId" clId="{021C208E-8B29-4E82-A93D-95C5560FF5C5}" dt="2023-03-10T07:05:27.004" v="644" actId="20577"/>
          <ac:spMkLst>
            <pc:docMk/>
            <pc:sldMk cId="1013021760" sldId="343"/>
            <ac:spMk id="13" creationId="{F54476EA-2E6B-4727-B8E3-9086B99C3A85}"/>
          </ac:spMkLst>
        </pc:spChg>
        <pc:spChg chg="mod">
          <ac:chgData name="Erik AQ" userId="b1f3b766d9c7ebb4" providerId="LiveId" clId="{021C208E-8B29-4E82-A93D-95C5560FF5C5}" dt="2023-03-10T10:13:16.447" v="1115" actId="207"/>
          <ac:spMkLst>
            <pc:docMk/>
            <pc:sldMk cId="1013021760" sldId="343"/>
            <ac:spMk id="22" creationId="{08A172AC-DCDA-4CD6-880C-6DB16BD7CC4B}"/>
          </ac:spMkLst>
        </pc:spChg>
        <pc:graphicFrameChg chg="mod">
          <ac:chgData name="Erik AQ" userId="b1f3b766d9c7ebb4" providerId="LiveId" clId="{021C208E-8B29-4E82-A93D-95C5560FF5C5}" dt="2023-03-10T10:13:27.220" v="1116"/>
          <ac:graphicFrameMkLst>
            <pc:docMk/>
            <pc:sldMk cId="1013021760" sldId="343"/>
            <ac:graphicFrameMk id="3" creationId="{D6D53A93-F606-4802-B053-12EE49B73AA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Erik AQ" userId="b1f3b766d9c7ebb4" providerId="LiveId" clId="{021C208E-8B29-4E82-A93D-95C5560FF5C5}" dt="2023-03-10T07:04:41.061" v="625"/>
              <pc2:cmMkLst xmlns:pc2="http://schemas.microsoft.com/office/powerpoint/2019/9/main/command">
                <pc:docMk/>
                <pc:sldMk cId="1013021760" sldId="343"/>
                <pc2:cmMk id="{A7B7FB16-1B87-44DE-B234-180F66676734}"/>
              </pc2:cmMkLst>
            </pc226:cmChg>
            <pc226:cmChg xmlns:pc226="http://schemas.microsoft.com/office/powerpoint/2022/06/main/command" chg="del">
              <pc226:chgData name="Erik AQ" userId="b1f3b766d9c7ebb4" providerId="LiveId" clId="{021C208E-8B29-4E82-A93D-95C5560FF5C5}" dt="2023-03-10T07:04:40.231" v="624"/>
              <pc2:cmMkLst xmlns:pc2="http://schemas.microsoft.com/office/powerpoint/2019/9/main/command">
                <pc:docMk/>
                <pc:sldMk cId="1013021760" sldId="343"/>
                <pc2:cmMk id="{EFCE8940-F8AB-4C86-B804-35E5A9E4599A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7B891-A7A7-43AD-9025-0041BAFB414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9B46926F-91CB-4CFF-89F3-9D5DD7E6FBCA}">
      <dgm:prSet phldrT="[Texto]"/>
      <dgm:spPr/>
      <dgm:t>
        <a:bodyPr/>
        <a:lstStyle/>
        <a:p>
          <a:r>
            <a:rPr lang="en-US" dirty="0"/>
            <a:t>Relaxed ESOM</a:t>
          </a:r>
        </a:p>
      </dgm:t>
    </dgm:pt>
    <dgm:pt modelId="{54B05709-AC63-46B9-A2E4-ADCFD18F88BC}" type="parTrans" cxnId="{CDF2A9C3-3865-416F-9877-F927C74806A4}">
      <dgm:prSet/>
      <dgm:spPr/>
      <dgm:t>
        <a:bodyPr/>
        <a:lstStyle/>
        <a:p>
          <a:endParaRPr lang="en-US"/>
        </a:p>
      </dgm:t>
    </dgm:pt>
    <dgm:pt modelId="{CFA53420-37EB-44B5-B62F-4515ADB8F6C4}" type="sibTrans" cxnId="{CDF2A9C3-3865-416F-9877-F927C74806A4}">
      <dgm:prSet/>
      <dgm:spPr/>
      <dgm:t>
        <a:bodyPr/>
        <a:lstStyle/>
        <a:p>
          <a:endParaRPr lang="en-US"/>
        </a:p>
      </dgm:t>
    </dgm:pt>
    <dgm:pt modelId="{85CC4465-405E-4950-BEE8-9E6F32C21E85}">
      <dgm:prSet phldrT="[Texto]"/>
      <dgm:spPr/>
      <dgm:t>
        <a:bodyPr/>
        <a:lstStyle/>
        <a:p>
          <a:r>
            <a:rPr lang="en-US" dirty="0"/>
            <a:t>Extract features</a:t>
          </a:r>
        </a:p>
      </dgm:t>
    </dgm:pt>
    <dgm:pt modelId="{CB1667E6-8B2D-479B-A72F-25515BBB782C}" type="parTrans" cxnId="{33E82F83-98AE-456A-B396-4D35C78703A9}">
      <dgm:prSet/>
      <dgm:spPr/>
      <dgm:t>
        <a:bodyPr/>
        <a:lstStyle/>
        <a:p>
          <a:endParaRPr lang="en-US"/>
        </a:p>
      </dgm:t>
    </dgm:pt>
    <dgm:pt modelId="{5A84F551-D04E-434B-9370-61D3BA574BD8}" type="sibTrans" cxnId="{33E82F83-98AE-456A-B396-4D35C78703A9}">
      <dgm:prSet/>
      <dgm:spPr/>
      <dgm:t>
        <a:bodyPr/>
        <a:lstStyle/>
        <a:p>
          <a:endParaRPr lang="en-US"/>
        </a:p>
      </dgm:t>
    </dgm:pt>
    <dgm:pt modelId="{E12CE75C-5EA2-4FC8-9B53-90949696F2B4}">
      <dgm:prSet phldrT="[Texto]"/>
      <dgm:spPr/>
      <dgm:t>
        <a:bodyPr/>
        <a:lstStyle/>
        <a:p>
          <a:r>
            <a:rPr lang="en-US" dirty="0"/>
            <a:t>Clustering Method</a:t>
          </a:r>
        </a:p>
      </dgm:t>
    </dgm:pt>
    <dgm:pt modelId="{2F185D05-F230-499C-92E0-7FA7B20C5A57}" type="parTrans" cxnId="{3F0948A0-E958-469A-8966-0E358BF321AD}">
      <dgm:prSet/>
      <dgm:spPr/>
      <dgm:t>
        <a:bodyPr/>
        <a:lstStyle/>
        <a:p>
          <a:endParaRPr lang="en-US"/>
        </a:p>
      </dgm:t>
    </dgm:pt>
    <dgm:pt modelId="{ACFE7F88-C6BB-4723-84AB-81CC89BE6A82}" type="sibTrans" cxnId="{3F0948A0-E958-469A-8966-0E358BF321AD}">
      <dgm:prSet/>
      <dgm:spPr/>
      <dgm:t>
        <a:bodyPr/>
        <a:lstStyle/>
        <a:p>
          <a:endParaRPr lang="en-US"/>
        </a:p>
      </dgm:t>
    </dgm:pt>
    <dgm:pt modelId="{36705BE2-566F-490C-AE47-BBB771F5DF9F}">
      <dgm:prSet/>
      <dgm:spPr/>
      <dgm:t>
        <a:bodyPr/>
        <a:lstStyle/>
        <a:p>
          <a:r>
            <a:rPr lang="en-US" dirty="0"/>
            <a:t>Representative hours, days or system states</a:t>
          </a:r>
        </a:p>
      </dgm:t>
    </dgm:pt>
    <dgm:pt modelId="{9A4336BE-7A67-436F-9052-0F972E87086E}" type="parTrans" cxnId="{EF57F0A1-B5E7-4A48-A1C9-17BE8790AD7D}">
      <dgm:prSet/>
      <dgm:spPr/>
      <dgm:t>
        <a:bodyPr/>
        <a:lstStyle/>
        <a:p>
          <a:endParaRPr lang="en-US"/>
        </a:p>
      </dgm:t>
    </dgm:pt>
    <dgm:pt modelId="{63322A93-EB89-480B-9904-3BB237597172}" type="sibTrans" cxnId="{EF57F0A1-B5E7-4A48-A1C9-17BE8790AD7D}">
      <dgm:prSet/>
      <dgm:spPr/>
      <dgm:t>
        <a:bodyPr/>
        <a:lstStyle/>
        <a:p>
          <a:endParaRPr lang="en-US"/>
        </a:p>
      </dgm:t>
    </dgm:pt>
    <dgm:pt modelId="{59170EFF-BB0E-44E6-9A6F-10DE4222E2A4}">
      <dgm:prSet/>
      <dgm:spPr/>
      <dgm:t>
        <a:bodyPr/>
        <a:lstStyle/>
        <a:p>
          <a:r>
            <a:rPr lang="en-US" dirty="0"/>
            <a:t>ESOM</a:t>
          </a:r>
        </a:p>
      </dgm:t>
    </dgm:pt>
    <dgm:pt modelId="{DDC73AF7-9097-4B6D-9432-1D694F8A3BA4}" type="parTrans" cxnId="{A816F567-E360-44B6-B275-A98F5E835786}">
      <dgm:prSet/>
      <dgm:spPr/>
      <dgm:t>
        <a:bodyPr/>
        <a:lstStyle/>
        <a:p>
          <a:endParaRPr lang="en-US"/>
        </a:p>
      </dgm:t>
    </dgm:pt>
    <dgm:pt modelId="{C1C6C274-80A2-4952-8539-96E7E673FD06}" type="sibTrans" cxnId="{A816F567-E360-44B6-B275-A98F5E835786}">
      <dgm:prSet/>
      <dgm:spPr/>
      <dgm:t>
        <a:bodyPr/>
        <a:lstStyle/>
        <a:p>
          <a:endParaRPr lang="en-US"/>
        </a:p>
      </dgm:t>
    </dgm:pt>
    <dgm:pt modelId="{77AE95F5-BC8D-474D-A353-59F7AD9D9F77}" type="pres">
      <dgm:prSet presAssocID="{F717B891-A7A7-43AD-9025-0041BAFB414A}" presName="Name0" presStyleCnt="0">
        <dgm:presLayoutVars>
          <dgm:dir/>
          <dgm:resizeHandles val="exact"/>
        </dgm:presLayoutVars>
      </dgm:prSet>
      <dgm:spPr/>
    </dgm:pt>
    <dgm:pt modelId="{9C0FAC73-D244-42E0-9F3D-E87C6C2A3393}" type="pres">
      <dgm:prSet presAssocID="{9B46926F-91CB-4CFF-89F3-9D5DD7E6FBCA}" presName="node" presStyleLbl="node1" presStyleIdx="0" presStyleCnt="5">
        <dgm:presLayoutVars>
          <dgm:bulletEnabled val="1"/>
        </dgm:presLayoutVars>
      </dgm:prSet>
      <dgm:spPr/>
    </dgm:pt>
    <dgm:pt modelId="{D76762E3-92CB-49D1-93ED-41DBEA77AD34}" type="pres">
      <dgm:prSet presAssocID="{CFA53420-37EB-44B5-B62F-4515ADB8F6C4}" presName="sibTrans" presStyleLbl="sibTrans2D1" presStyleIdx="0" presStyleCnt="4"/>
      <dgm:spPr/>
    </dgm:pt>
    <dgm:pt modelId="{11C87452-B7ED-441E-BF3A-84214B1CB4B9}" type="pres">
      <dgm:prSet presAssocID="{CFA53420-37EB-44B5-B62F-4515ADB8F6C4}" presName="connectorText" presStyleLbl="sibTrans2D1" presStyleIdx="0" presStyleCnt="4"/>
      <dgm:spPr/>
    </dgm:pt>
    <dgm:pt modelId="{326224E5-4785-4614-AF76-068BF8AC50EB}" type="pres">
      <dgm:prSet presAssocID="{85CC4465-405E-4950-BEE8-9E6F32C21E85}" presName="node" presStyleLbl="node1" presStyleIdx="1" presStyleCnt="5">
        <dgm:presLayoutVars>
          <dgm:bulletEnabled val="1"/>
        </dgm:presLayoutVars>
      </dgm:prSet>
      <dgm:spPr/>
    </dgm:pt>
    <dgm:pt modelId="{60702D94-68E4-43CA-961F-9DE2C1DE2FAB}" type="pres">
      <dgm:prSet presAssocID="{5A84F551-D04E-434B-9370-61D3BA574BD8}" presName="sibTrans" presStyleLbl="sibTrans2D1" presStyleIdx="1" presStyleCnt="4"/>
      <dgm:spPr/>
    </dgm:pt>
    <dgm:pt modelId="{03A9F319-0349-40E1-B6C2-E08C4B72FC75}" type="pres">
      <dgm:prSet presAssocID="{5A84F551-D04E-434B-9370-61D3BA574BD8}" presName="connectorText" presStyleLbl="sibTrans2D1" presStyleIdx="1" presStyleCnt="4"/>
      <dgm:spPr/>
    </dgm:pt>
    <dgm:pt modelId="{AE42D2D4-5F19-4E32-B69F-A6F4742A692F}" type="pres">
      <dgm:prSet presAssocID="{E12CE75C-5EA2-4FC8-9B53-90949696F2B4}" presName="node" presStyleLbl="node1" presStyleIdx="2" presStyleCnt="5">
        <dgm:presLayoutVars>
          <dgm:bulletEnabled val="1"/>
        </dgm:presLayoutVars>
      </dgm:prSet>
      <dgm:spPr/>
    </dgm:pt>
    <dgm:pt modelId="{87B29F94-2DD4-48C5-ACC0-37AC89916CB4}" type="pres">
      <dgm:prSet presAssocID="{ACFE7F88-C6BB-4723-84AB-81CC89BE6A82}" presName="sibTrans" presStyleLbl="sibTrans2D1" presStyleIdx="2" presStyleCnt="4"/>
      <dgm:spPr/>
    </dgm:pt>
    <dgm:pt modelId="{971519C3-0985-4DE6-8E6A-52951D36844D}" type="pres">
      <dgm:prSet presAssocID="{ACFE7F88-C6BB-4723-84AB-81CC89BE6A82}" presName="connectorText" presStyleLbl="sibTrans2D1" presStyleIdx="2" presStyleCnt="4"/>
      <dgm:spPr/>
    </dgm:pt>
    <dgm:pt modelId="{CCA97E7B-8407-4A0A-A336-ED6AA381E33C}" type="pres">
      <dgm:prSet presAssocID="{36705BE2-566F-490C-AE47-BBB771F5DF9F}" presName="node" presStyleLbl="node1" presStyleIdx="3" presStyleCnt="5">
        <dgm:presLayoutVars>
          <dgm:bulletEnabled val="1"/>
        </dgm:presLayoutVars>
      </dgm:prSet>
      <dgm:spPr/>
    </dgm:pt>
    <dgm:pt modelId="{B3FBBF28-AA60-420F-9840-75B77542CAC9}" type="pres">
      <dgm:prSet presAssocID="{63322A93-EB89-480B-9904-3BB237597172}" presName="sibTrans" presStyleLbl="sibTrans2D1" presStyleIdx="3" presStyleCnt="4"/>
      <dgm:spPr/>
    </dgm:pt>
    <dgm:pt modelId="{DBAA453E-E67F-42EF-AF52-29CE1E54E3BA}" type="pres">
      <dgm:prSet presAssocID="{63322A93-EB89-480B-9904-3BB237597172}" presName="connectorText" presStyleLbl="sibTrans2D1" presStyleIdx="3" presStyleCnt="4"/>
      <dgm:spPr/>
    </dgm:pt>
    <dgm:pt modelId="{EC643FCC-A4C7-4AD2-AB99-694C5F1F77FD}" type="pres">
      <dgm:prSet presAssocID="{59170EFF-BB0E-44E6-9A6F-10DE4222E2A4}" presName="node" presStyleLbl="node1" presStyleIdx="4" presStyleCnt="5">
        <dgm:presLayoutVars>
          <dgm:bulletEnabled val="1"/>
        </dgm:presLayoutVars>
      </dgm:prSet>
      <dgm:spPr/>
    </dgm:pt>
  </dgm:ptLst>
  <dgm:cxnLst>
    <dgm:cxn modelId="{8FA5300D-2ACA-43CD-85EC-2DC6416C9874}" type="presOf" srcId="{36705BE2-566F-490C-AE47-BBB771F5DF9F}" destId="{CCA97E7B-8407-4A0A-A336-ED6AA381E33C}" srcOrd="0" destOrd="0" presId="urn:microsoft.com/office/officeart/2005/8/layout/process1"/>
    <dgm:cxn modelId="{25EC8260-28AA-4939-8E8A-5B2ED80B0E14}" type="presOf" srcId="{ACFE7F88-C6BB-4723-84AB-81CC89BE6A82}" destId="{971519C3-0985-4DE6-8E6A-52951D36844D}" srcOrd="1" destOrd="0" presId="urn:microsoft.com/office/officeart/2005/8/layout/process1"/>
    <dgm:cxn modelId="{E58E1144-FE70-4220-9BBC-151089F4475F}" type="presOf" srcId="{CFA53420-37EB-44B5-B62F-4515ADB8F6C4}" destId="{D76762E3-92CB-49D1-93ED-41DBEA77AD34}" srcOrd="0" destOrd="0" presId="urn:microsoft.com/office/officeart/2005/8/layout/process1"/>
    <dgm:cxn modelId="{A816F567-E360-44B6-B275-A98F5E835786}" srcId="{F717B891-A7A7-43AD-9025-0041BAFB414A}" destId="{59170EFF-BB0E-44E6-9A6F-10DE4222E2A4}" srcOrd="4" destOrd="0" parTransId="{DDC73AF7-9097-4B6D-9432-1D694F8A3BA4}" sibTransId="{C1C6C274-80A2-4952-8539-96E7E673FD06}"/>
    <dgm:cxn modelId="{01E2BB4E-B7E3-4911-9F79-BDD9BDD05D46}" type="presOf" srcId="{63322A93-EB89-480B-9904-3BB237597172}" destId="{B3FBBF28-AA60-420F-9840-75B77542CAC9}" srcOrd="0" destOrd="0" presId="urn:microsoft.com/office/officeart/2005/8/layout/process1"/>
    <dgm:cxn modelId="{750C8170-1539-43F9-9C4C-D4DC25CE4DB6}" type="presOf" srcId="{9B46926F-91CB-4CFF-89F3-9D5DD7E6FBCA}" destId="{9C0FAC73-D244-42E0-9F3D-E87C6C2A3393}" srcOrd="0" destOrd="0" presId="urn:microsoft.com/office/officeart/2005/8/layout/process1"/>
    <dgm:cxn modelId="{A5AD7E7F-A3A2-4AA8-B087-442EA4FABF8E}" type="presOf" srcId="{63322A93-EB89-480B-9904-3BB237597172}" destId="{DBAA453E-E67F-42EF-AF52-29CE1E54E3BA}" srcOrd="1" destOrd="0" presId="urn:microsoft.com/office/officeart/2005/8/layout/process1"/>
    <dgm:cxn modelId="{33E82F83-98AE-456A-B396-4D35C78703A9}" srcId="{F717B891-A7A7-43AD-9025-0041BAFB414A}" destId="{85CC4465-405E-4950-BEE8-9E6F32C21E85}" srcOrd="1" destOrd="0" parTransId="{CB1667E6-8B2D-479B-A72F-25515BBB782C}" sibTransId="{5A84F551-D04E-434B-9370-61D3BA574BD8}"/>
    <dgm:cxn modelId="{FA06A88F-D8D1-4348-9AC7-8A3C91CDEF2A}" type="presOf" srcId="{ACFE7F88-C6BB-4723-84AB-81CC89BE6A82}" destId="{87B29F94-2DD4-48C5-ACC0-37AC89916CB4}" srcOrd="0" destOrd="0" presId="urn:microsoft.com/office/officeart/2005/8/layout/process1"/>
    <dgm:cxn modelId="{BA28D68F-F2FF-49AD-8F1E-2E9FBBBBBB74}" type="presOf" srcId="{CFA53420-37EB-44B5-B62F-4515ADB8F6C4}" destId="{11C87452-B7ED-441E-BF3A-84214B1CB4B9}" srcOrd="1" destOrd="0" presId="urn:microsoft.com/office/officeart/2005/8/layout/process1"/>
    <dgm:cxn modelId="{9C88AA9E-4AA5-438E-A197-7287EFE10A15}" type="presOf" srcId="{5A84F551-D04E-434B-9370-61D3BA574BD8}" destId="{60702D94-68E4-43CA-961F-9DE2C1DE2FAB}" srcOrd="0" destOrd="0" presId="urn:microsoft.com/office/officeart/2005/8/layout/process1"/>
    <dgm:cxn modelId="{3F0948A0-E958-469A-8966-0E358BF321AD}" srcId="{F717B891-A7A7-43AD-9025-0041BAFB414A}" destId="{E12CE75C-5EA2-4FC8-9B53-90949696F2B4}" srcOrd="2" destOrd="0" parTransId="{2F185D05-F230-499C-92E0-7FA7B20C5A57}" sibTransId="{ACFE7F88-C6BB-4723-84AB-81CC89BE6A82}"/>
    <dgm:cxn modelId="{EF57F0A1-B5E7-4A48-A1C9-17BE8790AD7D}" srcId="{F717B891-A7A7-43AD-9025-0041BAFB414A}" destId="{36705BE2-566F-490C-AE47-BBB771F5DF9F}" srcOrd="3" destOrd="0" parTransId="{9A4336BE-7A67-436F-9052-0F972E87086E}" sibTransId="{63322A93-EB89-480B-9904-3BB237597172}"/>
    <dgm:cxn modelId="{788B06A8-FED3-44CF-BAB4-2847A8A241BE}" type="presOf" srcId="{85CC4465-405E-4950-BEE8-9E6F32C21E85}" destId="{326224E5-4785-4614-AF76-068BF8AC50EB}" srcOrd="0" destOrd="0" presId="urn:microsoft.com/office/officeart/2005/8/layout/process1"/>
    <dgm:cxn modelId="{595648AB-E0AF-4893-BB3D-F2EEE3AD1639}" type="presOf" srcId="{59170EFF-BB0E-44E6-9A6F-10DE4222E2A4}" destId="{EC643FCC-A4C7-4AD2-AB99-694C5F1F77FD}" srcOrd="0" destOrd="0" presId="urn:microsoft.com/office/officeart/2005/8/layout/process1"/>
    <dgm:cxn modelId="{FE818CB6-55F2-4346-BACD-3C512DED8826}" type="presOf" srcId="{5A84F551-D04E-434B-9370-61D3BA574BD8}" destId="{03A9F319-0349-40E1-B6C2-E08C4B72FC75}" srcOrd="1" destOrd="0" presId="urn:microsoft.com/office/officeart/2005/8/layout/process1"/>
    <dgm:cxn modelId="{A8E024BB-616F-4A4F-B6ED-76E28400B38C}" type="presOf" srcId="{E12CE75C-5EA2-4FC8-9B53-90949696F2B4}" destId="{AE42D2D4-5F19-4E32-B69F-A6F4742A692F}" srcOrd="0" destOrd="0" presId="urn:microsoft.com/office/officeart/2005/8/layout/process1"/>
    <dgm:cxn modelId="{CDF2A9C3-3865-416F-9877-F927C74806A4}" srcId="{F717B891-A7A7-43AD-9025-0041BAFB414A}" destId="{9B46926F-91CB-4CFF-89F3-9D5DD7E6FBCA}" srcOrd="0" destOrd="0" parTransId="{54B05709-AC63-46B9-A2E4-ADCFD18F88BC}" sibTransId="{CFA53420-37EB-44B5-B62F-4515ADB8F6C4}"/>
    <dgm:cxn modelId="{3B0C73CC-9833-4521-ACD7-34ED4FFFD80C}" type="presOf" srcId="{F717B891-A7A7-43AD-9025-0041BAFB414A}" destId="{77AE95F5-BC8D-474D-A353-59F7AD9D9F77}" srcOrd="0" destOrd="0" presId="urn:microsoft.com/office/officeart/2005/8/layout/process1"/>
    <dgm:cxn modelId="{60D6B9B6-7151-4324-B13C-530C98C429ED}" type="presParOf" srcId="{77AE95F5-BC8D-474D-A353-59F7AD9D9F77}" destId="{9C0FAC73-D244-42E0-9F3D-E87C6C2A3393}" srcOrd="0" destOrd="0" presId="urn:microsoft.com/office/officeart/2005/8/layout/process1"/>
    <dgm:cxn modelId="{3D03775E-115A-4F43-B8A8-BBBC64009DD6}" type="presParOf" srcId="{77AE95F5-BC8D-474D-A353-59F7AD9D9F77}" destId="{D76762E3-92CB-49D1-93ED-41DBEA77AD34}" srcOrd="1" destOrd="0" presId="urn:microsoft.com/office/officeart/2005/8/layout/process1"/>
    <dgm:cxn modelId="{9EEF9C22-261B-4672-979B-2825A6497958}" type="presParOf" srcId="{D76762E3-92CB-49D1-93ED-41DBEA77AD34}" destId="{11C87452-B7ED-441E-BF3A-84214B1CB4B9}" srcOrd="0" destOrd="0" presId="urn:microsoft.com/office/officeart/2005/8/layout/process1"/>
    <dgm:cxn modelId="{CA9FD49F-4A4D-4B19-8229-59CA84ABF7F8}" type="presParOf" srcId="{77AE95F5-BC8D-474D-A353-59F7AD9D9F77}" destId="{326224E5-4785-4614-AF76-068BF8AC50EB}" srcOrd="2" destOrd="0" presId="urn:microsoft.com/office/officeart/2005/8/layout/process1"/>
    <dgm:cxn modelId="{E87C1148-53FE-4422-A7A0-F624AA6A9417}" type="presParOf" srcId="{77AE95F5-BC8D-474D-A353-59F7AD9D9F77}" destId="{60702D94-68E4-43CA-961F-9DE2C1DE2FAB}" srcOrd="3" destOrd="0" presId="urn:microsoft.com/office/officeart/2005/8/layout/process1"/>
    <dgm:cxn modelId="{6EDA7E31-5A8B-4DC6-8044-B8967EBD1159}" type="presParOf" srcId="{60702D94-68E4-43CA-961F-9DE2C1DE2FAB}" destId="{03A9F319-0349-40E1-B6C2-E08C4B72FC75}" srcOrd="0" destOrd="0" presId="urn:microsoft.com/office/officeart/2005/8/layout/process1"/>
    <dgm:cxn modelId="{32878F51-8615-4FDC-87CC-C5C10B6BF595}" type="presParOf" srcId="{77AE95F5-BC8D-474D-A353-59F7AD9D9F77}" destId="{AE42D2D4-5F19-4E32-B69F-A6F4742A692F}" srcOrd="4" destOrd="0" presId="urn:microsoft.com/office/officeart/2005/8/layout/process1"/>
    <dgm:cxn modelId="{A4B23797-57B4-401F-A771-4CB736B21660}" type="presParOf" srcId="{77AE95F5-BC8D-474D-A353-59F7AD9D9F77}" destId="{87B29F94-2DD4-48C5-ACC0-37AC89916CB4}" srcOrd="5" destOrd="0" presId="urn:microsoft.com/office/officeart/2005/8/layout/process1"/>
    <dgm:cxn modelId="{A162F686-E826-4C3B-9872-8EEDA46CF39F}" type="presParOf" srcId="{87B29F94-2DD4-48C5-ACC0-37AC89916CB4}" destId="{971519C3-0985-4DE6-8E6A-52951D36844D}" srcOrd="0" destOrd="0" presId="urn:microsoft.com/office/officeart/2005/8/layout/process1"/>
    <dgm:cxn modelId="{8F8C639B-BA9D-43A0-87FC-ACB45886193F}" type="presParOf" srcId="{77AE95F5-BC8D-474D-A353-59F7AD9D9F77}" destId="{CCA97E7B-8407-4A0A-A336-ED6AA381E33C}" srcOrd="6" destOrd="0" presId="urn:microsoft.com/office/officeart/2005/8/layout/process1"/>
    <dgm:cxn modelId="{8D11004C-206D-4988-BDB3-069682281E9B}" type="presParOf" srcId="{77AE95F5-BC8D-474D-A353-59F7AD9D9F77}" destId="{B3FBBF28-AA60-420F-9840-75B77542CAC9}" srcOrd="7" destOrd="0" presId="urn:microsoft.com/office/officeart/2005/8/layout/process1"/>
    <dgm:cxn modelId="{37B1770B-0847-47F0-9829-948B4F3D858C}" type="presParOf" srcId="{B3FBBF28-AA60-420F-9840-75B77542CAC9}" destId="{DBAA453E-E67F-42EF-AF52-29CE1E54E3BA}" srcOrd="0" destOrd="0" presId="urn:microsoft.com/office/officeart/2005/8/layout/process1"/>
    <dgm:cxn modelId="{3AB72D2E-212A-4AFD-BAA5-8613C07458D4}" type="presParOf" srcId="{77AE95F5-BC8D-474D-A353-59F7AD9D9F77}" destId="{EC643FCC-A4C7-4AD2-AB99-694C5F1F77F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747226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020708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747226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020708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747226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020708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747226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955502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020708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724123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747226"/>
        <a:ext cx="1268442" cy="742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FAC73-D244-42E0-9F3D-E87C6C2A3393}">
      <dsp:nvSpPr>
        <dsp:cNvPr id="0" name=""/>
        <dsp:cNvSpPr/>
      </dsp:nvSpPr>
      <dsp:spPr>
        <a:xfrm>
          <a:off x="4240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Relaxed ESOM</a:t>
          </a:r>
        </a:p>
      </dsp:txBody>
      <dsp:txXfrm>
        <a:off x="27343" y="1009184"/>
        <a:ext cx="1268442" cy="742583"/>
      </dsp:txXfrm>
    </dsp:sp>
    <dsp:sp modelId="{D76762E3-92CB-49D1-93ED-41DBEA77AD34}">
      <dsp:nvSpPr>
        <dsp:cNvPr id="0" name=""/>
        <dsp:cNvSpPr/>
      </dsp:nvSpPr>
      <dsp:spPr>
        <a:xfrm>
          <a:off x="1450354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0354" y="1282666"/>
        <a:ext cx="195094" cy="195620"/>
      </dsp:txXfrm>
    </dsp:sp>
    <dsp:sp modelId="{326224E5-4785-4614-AF76-068BF8AC50EB}">
      <dsp:nvSpPr>
        <dsp:cNvPr id="0" name=""/>
        <dsp:cNvSpPr/>
      </dsp:nvSpPr>
      <dsp:spPr>
        <a:xfrm>
          <a:off x="1844748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features</a:t>
          </a:r>
        </a:p>
      </dsp:txBody>
      <dsp:txXfrm>
        <a:off x="1867851" y="1009184"/>
        <a:ext cx="1268442" cy="742583"/>
      </dsp:txXfrm>
    </dsp:sp>
    <dsp:sp modelId="{60702D94-68E4-43CA-961F-9DE2C1DE2FAB}">
      <dsp:nvSpPr>
        <dsp:cNvPr id="0" name=""/>
        <dsp:cNvSpPr/>
      </dsp:nvSpPr>
      <dsp:spPr>
        <a:xfrm>
          <a:off x="3290861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90861" y="1282666"/>
        <a:ext cx="195094" cy="195620"/>
      </dsp:txXfrm>
    </dsp:sp>
    <dsp:sp modelId="{AE42D2D4-5F19-4E32-B69F-A6F4742A692F}">
      <dsp:nvSpPr>
        <dsp:cNvPr id="0" name=""/>
        <dsp:cNvSpPr/>
      </dsp:nvSpPr>
      <dsp:spPr>
        <a:xfrm>
          <a:off x="3685256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Method</a:t>
          </a:r>
        </a:p>
      </dsp:txBody>
      <dsp:txXfrm>
        <a:off x="3708359" y="1009184"/>
        <a:ext cx="1268442" cy="742583"/>
      </dsp:txXfrm>
    </dsp:sp>
    <dsp:sp modelId="{87B29F94-2DD4-48C5-ACC0-37AC89916CB4}">
      <dsp:nvSpPr>
        <dsp:cNvPr id="0" name=""/>
        <dsp:cNvSpPr/>
      </dsp:nvSpPr>
      <dsp:spPr>
        <a:xfrm>
          <a:off x="5131369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131369" y="1282666"/>
        <a:ext cx="195094" cy="195620"/>
      </dsp:txXfrm>
    </dsp:sp>
    <dsp:sp modelId="{CCA97E7B-8407-4A0A-A336-ED6AA381E33C}">
      <dsp:nvSpPr>
        <dsp:cNvPr id="0" name=""/>
        <dsp:cNvSpPr/>
      </dsp:nvSpPr>
      <dsp:spPr>
        <a:xfrm>
          <a:off x="5525764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Representative hours, days or system states</a:t>
          </a:r>
        </a:p>
      </dsp:txBody>
      <dsp:txXfrm>
        <a:off x="5548867" y="1009184"/>
        <a:ext cx="1268442" cy="742583"/>
      </dsp:txXfrm>
    </dsp:sp>
    <dsp:sp modelId="{B3FBBF28-AA60-420F-9840-75B77542CAC9}">
      <dsp:nvSpPr>
        <dsp:cNvPr id="0" name=""/>
        <dsp:cNvSpPr/>
      </dsp:nvSpPr>
      <dsp:spPr>
        <a:xfrm>
          <a:off x="6971877" y="1217460"/>
          <a:ext cx="278705" cy="326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971877" y="1282666"/>
        <a:ext cx="195094" cy="195620"/>
      </dsp:txXfrm>
    </dsp:sp>
    <dsp:sp modelId="{EC643FCC-A4C7-4AD2-AB99-694C5F1F77FD}">
      <dsp:nvSpPr>
        <dsp:cNvPr id="0" name=""/>
        <dsp:cNvSpPr/>
      </dsp:nvSpPr>
      <dsp:spPr>
        <a:xfrm>
          <a:off x="7366271" y="986081"/>
          <a:ext cx="1314648" cy="7887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ESOM</a:t>
          </a:r>
        </a:p>
      </dsp:txBody>
      <dsp:txXfrm>
        <a:off x="7389374" y="1009184"/>
        <a:ext cx="1268442" cy="742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24/04/2023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24/04/2023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Gonzato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Sebastian, Kenneth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Bruninx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Erik Delarue. "Long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expansion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298 (2021): 117168.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Pfenninger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Stefan. "Dealing with multiple decades of hourly wind and PV time series in energy models: A comparison of methods to reduce time resolution and the planning implications of inter-annual variability."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 energy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197 (2017): 1-13.</a:t>
            </a:r>
            <a:endParaRPr lang="en-GB" sz="1200" b="0" i="0" dirty="0">
              <a:solidFill>
                <a:prstClr val="black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n-GB" sz="1200" b="0" i="0" dirty="0">
                <a:solidFill>
                  <a:prstClr val="black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Hilbers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Adriaan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P., David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Brayshaw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Axel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Gandy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climate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posteriori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334 (2023): 120624.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Kittel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Martin, Hannes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Hobbie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Constantin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Dierstein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"Temporal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series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systematic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247 (2022): 123458.</a:t>
            </a:r>
          </a:p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r>
              <a:rPr lang="es-PE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Merrick, James H., John ET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Bistline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J.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Blanford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storage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electricity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arXiv:2105.03707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GB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[6] 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Yuheng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-Adaptive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Clustering-Based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Aggregation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Low-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Carbon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Sustainable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14.1 (2022): 55-64.</a:t>
            </a:r>
          </a:p>
          <a:p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[7]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Mingyang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"Data-driven representative day selection for investment decisions: A cost-oriented approach."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Power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34.4 (2019): 2925-2936.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[8]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Fazlollahi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Samira, et al. "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Multi-objectives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multi-period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district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I.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Selection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typical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periods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Computers</a:t>
            </a:r>
            <a:r>
              <a:rPr lang="es-PE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&amp; Chemical </a:t>
            </a:r>
            <a:r>
              <a:rPr lang="es-PE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P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 (2014): 54-66.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6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8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lnSpc>
                <a:spcPct val="107000"/>
              </a:lnSpc>
              <a:spcAft>
                <a:spcPts val="200"/>
              </a:spcAft>
              <a:defRPr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60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subtítulo del patrón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Haga clic para modificar el estilo de título del patrón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Research Plan:</a:t>
            </a:r>
            <a:br>
              <a:rPr lang="en-GB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he Transmission Expansion Planning Problem under the zero-carbon emission context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texto 6">
            <a:extLst>
              <a:ext uri="{FF2B5EF4-FFF2-40B4-BE49-F238E27FC236}">
                <a16:creationId xmlns:a16="http://schemas.microsoft.com/office/drawing/2014/main" id="{5EF95686-912A-49F9-92B3-D996B99F71BD}"/>
              </a:ext>
            </a:extLst>
          </p:cNvPr>
          <p:cNvSpPr txBox="1">
            <a:spLocks/>
          </p:cNvSpPr>
          <p:nvPr/>
        </p:nvSpPr>
        <p:spPr>
          <a:xfrm>
            <a:off x="2608975" y="4920166"/>
            <a:ext cx="9151223" cy="955480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33" dirty="0"/>
              <a:t>Erik F. Alvarez	</a:t>
            </a:r>
          </a:p>
          <a:p>
            <a:r>
              <a:rPr lang="en-GB" sz="2133" dirty="0"/>
              <a:t>Supervisors: </a:t>
            </a:r>
            <a:r>
              <a:rPr lang="en-GB" sz="2133" dirty="0" err="1"/>
              <a:t>Dr.</a:t>
            </a:r>
            <a:r>
              <a:rPr lang="en-GB" sz="2133" dirty="0"/>
              <a:t> Andrés Ramos Galán and </a:t>
            </a:r>
            <a:r>
              <a:rPr lang="en-GB" sz="2133" dirty="0" err="1"/>
              <a:t>Dr.</a:t>
            </a:r>
            <a:r>
              <a:rPr lang="en-GB" sz="2133" dirty="0"/>
              <a:t> Luis Olmos Camacho</a:t>
            </a:r>
          </a:p>
        </p:txBody>
      </p:sp>
    </p:spTree>
    <p:extLst>
      <p:ext uri="{BB962C8B-B14F-4D97-AF65-F5344CB8AC3E}">
        <p14:creationId xmlns:p14="http://schemas.microsoft.com/office/powerpoint/2010/main" val="106324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00" y="2349312"/>
            <a:ext cx="2907152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872352" y="3330385"/>
            <a:ext cx="490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Do we need to </a:t>
            </a:r>
            <a:r>
              <a:rPr lang="en-US" sz="1400" dirty="0"/>
              <a:t>perform the problem size reduction? 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Yes! about 35 times more efficient </a:t>
            </a:r>
            <a:r>
              <a:rPr lang="en-US" sz="1400" dirty="0">
                <a:solidFill>
                  <a:srgbClr val="53565A"/>
                </a:solidFill>
              </a:rPr>
              <a:t>– according to </a:t>
            </a:r>
            <a:r>
              <a:rPr lang="en-US" sz="1400" dirty="0" err="1">
                <a:solidFill>
                  <a:srgbClr val="53565A"/>
                </a:solidFill>
              </a:rPr>
              <a:t>Ploussard</a:t>
            </a:r>
            <a:r>
              <a:rPr lang="en-US" sz="1400" dirty="0">
                <a:solidFill>
                  <a:srgbClr val="53565A"/>
                </a:solidFill>
              </a:rPr>
              <a:t>, Q., et al.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Ex-ante or ex-post?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Ex-post! </a:t>
            </a:r>
            <a:r>
              <a:rPr lang="en-US" sz="1400" dirty="0">
                <a:solidFill>
                  <a:srgbClr val="53565A"/>
                </a:solidFill>
              </a:rPr>
              <a:t>We got </a:t>
            </a:r>
            <a:r>
              <a:rPr lang="en-US" sz="1400" b="1" dirty="0">
                <a:solidFill>
                  <a:srgbClr val="53565A"/>
                </a:solidFill>
              </a:rPr>
              <a:t>rich data </a:t>
            </a:r>
            <a:r>
              <a:rPr lang="en-US" sz="1400" dirty="0">
                <a:solidFill>
                  <a:srgbClr val="53565A"/>
                </a:solidFill>
              </a:rPr>
              <a:t>from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Time consumption of the method? 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53565A"/>
                </a:solidFill>
              </a:rPr>
              <a:t>60 min without considering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>
                <a:solidFill>
                  <a:srgbClr val="53565A"/>
                </a:solidFill>
              </a:rPr>
              <a:t>the execution of the relaxed model and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53565A"/>
                </a:solidFill>
              </a:rPr>
              <a:t>only 24 nodes!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53565A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B27538-4603-515C-2B66-D19C3606F770}"/>
              </a:ext>
            </a:extLst>
          </p:cNvPr>
          <p:cNvCxnSpPr/>
          <p:nvPr/>
        </p:nvCxnSpPr>
        <p:spPr>
          <a:xfrm>
            <a:off x="6296158" y="1327355"/>
            <a:ext cx="0" cy="4906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01E2BB6B-538A-AD60-8B7E-A944BB4B9966}"/>
              </a:ext>
            </a:extLst>
          </p:cNvPr>
          <p:cNvSpPr txBox="1">
            <a:spLocks/>
          </p:cNvSpPr>
          <p:nvPr/>
        </p:nvSpPr>
        <p:spPr>
          <a:xfrm>
            <a:off x="8173804" y="2349311"/>
            <a:ext cx="2907152" cy="6350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631FF26-648E-4F67-FBCA-185AA7E313FF}"/>
              </a:ext>
            </a:extLst>
          </p:cNvPr>
          <p:cNvSpPr txBox="1"/>
          <p:nvPr/>
        </p:nvSpPr>
        <p:spPr>
          <a:xfrm>
            <a:off x="6410633" y="3429000"/>
            <a:ext cx="54470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 a huge amounts of</a:t>
            </a:r>
            <a:r>
              <a:rPr lang="en-GB" b="1" dirty="0"/>
              <a:t> weather data (scenarios or years)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Use of learning algorithms to </a:t>
            </a:r>
            <a:r>
              <a:rPr lang="en-GB" b="1" dirty="0"/>
              <a:t>replace part or all the process</a:t>
            </a:r>
            <a:r>
              <a:rPr lang="en-GB" dirty="0"/>
              <a:t> of the determination of representatives.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Increase </a:t>
            </a:r>
            <a:r>
              <a:rPr lang="en-US" b="1" dirty="0"/>
              <a:t>accuracy and scalability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371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FD4B84A-1301-5350-23A8-B31D814D57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480318"/>
              </p:ext>
            </p:extLst>
          </p:nvPr>
        </p:nvGraphicFramePr>
        <p:xfrm>
          <a:off x="3044723" y="3035809"/>
          <a:ext cx="8685161" cy="2237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913EA1-BC7E-8E35-5B0E-EA4D1D680CF4}"/>
              </a:ext>
            </a:extLst>
          </p:cNvPr>
          <p:cNvSpPr/>
          <p:nvPr/>
        </p:nvSpPr>
        <p:spPr>
          <a:xfrm>
            <a:off x="2939845" y="3290430"/>
            <a:ext cx="3372466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761923D-D5B4-1BF1-6E59-9BD72D27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399646"/>
              </p:ext>
            </p:extLst>
          </p:nvPr>
        </p:nvGraphicFramePr>
        <p:xfrm>
          <a:off x="3044723" y="939801"/>
          <a:ext cx="8685161" cy="27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AAD392E-6C82-F06E-9EA9-84DD4263361E}"/>
              </a:ext>
            </a:extLst>
          </p:cNvPr>
          <p:cNvSpPr txBox="1"/>
          <p:nvPr/>
        </p:nvSpPr>
        <p:spPr>
          <a:xfrm>
            <a:off x="3252144" y="4710923"/>
            <a:ext cx="27478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Learning-assisted Optimization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3F02B2-DE8B-AA72-BE38-BB025E36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Proposal: 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Enhancing parts of the Operational State Aggregation Method using Learning Algorithms  </a:t>
            </a:r>
            <a:br>
              <a:rPr lang="en-GB" sz="2800" dirty="0">
                <a:solidFill>
                  <a:schemeClr val="tx2">
                    <a:lumMod val="75000"/>
                  </a:schemeClr>
                </a:solidFill>
              </a:rPr>
            </a:br>
            <a:endParaRPr lang="en-GB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AAA400-FEC4-B99D-4A28-E9915DC07EFE}"/>
              </a:ext>
            </a:extLst>
          </p:cNvPr>
          <p:cNvSpPr txBox="1"/>
          <p:nvPr/>
        </p:nvSpPr>
        <p:spPr>
          <a:xfrm>
            <a:off x="707807" y="3891284"/>
            <a:ext cx="17700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Current proposal</a:t>
            </a:r>
          </a:p>
          <a:p>
            <a:r>
              <a:rPr lang="en-GB" dirty="0"/>
              <a:t>Potential extension</a:t>
            </a:r>
          </a:p>
          <a:p>
            <a:r>
              <a:rPr lang="en-GB" dirty="0"/>
              <a:t>Greedy ambition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E610A0E-8A01-EC9C-D2E2-EDD5B6CBE505}"/>
              </a:ext>
            </a:extLst>
          </p:cNvPr>
          <p:cNvSpPr/>
          <p:nvPr/>
        </p:nvSpPr>
        <p:spPr>
          <a:xfrm>
            <a:off x="2939845" y="3290431"/>
            <a:ext cx="5201265" cy="1917291"/>
          </a:xfrm>
          <a:prstGeom prst="roundRect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89A3DB-9320-0D2D-3A7C-0EB8D950A5EC}"/>
              </a:ext>
            </a:extLst>
          </p:cNvPr>
          <p:cNvSpPr/>
          <p:nvPr/>
        </p:nvSpPr>
        <p:spPr>
          <a:xfrm>
            <a:off x="10343534" y="3290431"/>
            <a:ext cx="1465009" cy="1917291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608C2D-FD02-1317-BA45-48600CCEAA5E}"/>
              </a:ext>
            </a:extLst>
          </p:cNvPr>
          <p:cNvSpPr txBox="1"/>
          <p:nvPr/>
        </p:nvSpPr>
        <p:spPr>
          <a:xfrm>
            <a:off x="2805390" y="575914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  <a:endParaRPr lang="en-GB" sz="14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78354FE-875E-EF9E-765A-DBBB89FE2155}"/>
              </a:ext>
            </a:extLst>
          </p:cNvPr>
          <p:cNvCxnSpPr/>
          <p:nvPr/>
        </p:nvCxnSpPr>
        <p:spPr>
          <a:xfrm>
            <a:off x="147484" y="4041057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4DAA7E-80E7-4B48-6057-DBEF97F9B0FE}"/>
              </a:ext>
            </a:extLst>
          </p:cNvPr>
          <p:cNvCxnSpPr/>
          <p:nvPr/>
        </p:nvCxnSpPr>
        <p:spPr>
          <a:xfrm>
            <a:off x="147484" y="4249074"/>
            <a:ext cx="530942" cy="0"/>
          </a:xfrm>
          <a:prstGeom prst="line">
            <a:avLst/>
          </a:prstGeom>
          <a:noFill/>
          <a:ln w="57150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58F4D40-D03B-1115-0A76-D3947C2F7F95}"/>
              </a:ext>
            </a:extLst>
          </p:cNvPr>
          <p:cNvCxnSpPr/>
          <p:nvPr/>
        </p:nvCxnSpPr>
        <p:spPr>
          <a:xfrm>
            <a:off x="147484" y="4435888"/>
            <a:ext cx="530942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3044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70F87D0-1123-4010-8D75-1A67D7C98607}"/>
              </a:ext>
            </a:extLst>
          </p:cNvPr>
          <p:cNvSpPr/>
          <p:nvPr/>
        </p:nvSpPr>
        <p:spPr>
          <a:xfrm>
            <a:off x="2825411" y="129241"/>
            <a:ext cx="3441163" cy="29873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3D8018A-E878-4200-AD3A-617CD7D0CF07}"/>
              </a:ext>
            </a:extLst>
          </p:cNvPr>
          <p:cNvCxnSpPr/>
          <p:nvPr/>
        </p:nvCxnSpPr>
        <p:spPr>
          <a:xfrm>
            <a:off x="6325299" y="33556"/>
            <a:ext cx="0" cy="64595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A45DCEB-4950-415C-8043-DB10062ECA21}"/>
              </a:ext>
            </a:extLst>
          </p:cNvPr>
          <p:cNvCxnSpPr>
            <a:cxnSpLocks/>
          </p:cNvCxnSpPr>
          <p:nvPr/>
        </p:nvCxnSpPr>
        <p:spPr>
          <a:xfrm flipV="1">
            <a:off x="2887208" y="3263317"/>
            <a:ext cx="8783277" cy="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3808FD4-E85C-4744-8FE4-E2A1469C9031}"/>
              </a:ext>
            </a:extLst>
          </p:cNvPr>
          <p:cNvSpPr/>
          <p:nvPr/>
        </p:nvSpPr>
        <p:spPr>
          <a:xfrm>
            <a:off x="2825411" y="129241"/>
            <a:ext cx="3270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Reduction techniques of the problem size</a:t>
            </a:r>
            <a:endParaRPr lang="en-US" sz="18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3E298D-4DEE-4D94-9853-5A8A1CC1D5E1}"/>
              </a:ext>
            </a:extLst>
          </p:cNvPr>
          <p:cNvSpPr/>
          <p:nvPr/>
        </p:nvSpPr>
        <p:spPr>
          <a:xfrm>
            <a:off x="6554605" y="129241"/>
            <a:ext cx="5248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Transmission grid modelling</a:t>
            </a:r>
            <a:endParaRPr lang="en-US" sz="1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7BEA808-E78F-41EE-A3EC-64E1C3F15910}"/>
              </a:ext>
            </a:extLst>
          </p:cNvPr>
          <p:cNvSpPr/>
          <p:nvPr/>
        </p:nvSpPr>
        <p:spPr>
          <a:xfrm>
            <a:off x="2825411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Central and Local Flexibility </a:t>
            </a:r>
            <a:endParaRPr lang="en-US" sz="16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6294A6-107E-4C97-B9FF-B140ED649E9E}"/>
              </a:ext>
            </a:extLst>
          </p:cNvPr>
          <p:cNvSpPr/>
          <p:nvPr/>
        </p:nvSpPr>
        <p:spPr>
          <a:xfrm>
            <a:off x="6554605" y="3410017"/>
            <a:ext cx="327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sz="16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7F07175-4880-4998-AACB-AEFAA823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05" y="3926048"/>
            <a:ext cx="2214692" cy="13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omo">
            <a:extLst>
              <a:ext uri="{FF2B5EF4-FFF2-40B4-BE49-F238E27FC236}">
                <a16:creationId xmlns:a16="http://schemas.microsoft.com/office/drawing/2014/main" id="{9AF925FF-9C70-4CBD-AF0E-AED791C4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02" y="4001419"/>
            <a:ext cx="2456575" cy="7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6956338-495D-4E0B-B7C3-F55B10A9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0117" y="5154251"/>
            <a:ext cx="1370277" cy="137027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9C891FC-4F63-4EE9-B3F9-981290FF8EA1}"/>
              </a:ext>
            </a:extLst>
          </p:cNvPr>
          <p:cNvSpPr txBox="1"/>
          <p:nvPr/>
        </p:nvSpPr>
        <p:spPr>
          <a:xfrm>
            <a:off x="2825412" y="922271"/>
            <a:ext cx="344116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Representative stage (periods) with chronological interdependency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Search-space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Portfolio projects (decision variable clustering) based on game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5648A27-883F-4502-95E0-EB30801B7B30}"/>
              </a:ext>
            </a:extLst>
          </p:cNvPr>
          <p:cNvSpPr txBox="1"/>
          <p:nvPr/>
        </p:nvSpPr>
        <p:spPr>
          <a:xfrm>
            <a:off x="6554604" y="922271"/>
            <a:ext cx="534517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AC-OPF within the TEP problem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An improved linear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branch flow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A SOCP AC-OPF model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Based on the Line-Wise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It allows us: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Investment in Reactive power compensation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To verify the accuracy and feasibility of the solution obtained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0CBEBEF-231F-4C83-868D-10750E1AA014}"/>
              </a:ext>
            </a:extLst>
          </p:cNvPr>
          <p:cNvSpPr txBox="1"/>
          <p:nvPr/>
        </p:nvSpPr>
        <p:spPr>
          <a:xfrm>
            <a:off x="2825412" y="3779349"/>
            <a:ext cx="344116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Management of hydro reservoirs, PSH, batteries, etc.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Local flexibility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Demand-side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Bi-level model considering distribution grid and microgrids as well as local flexibility schemes.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9E51938-FF13-4556-9DDB-1C029E6A3301}"/>
              </a:ext>
            </a:extLst>
          </p:cNvPr>
          <p:cNvSpPr txBox="1"/>
          <p:nvPr/>
        </p:nvSpPr>
        <p:spPr>
          <a:xfrm>
            <a:off x="6554604" y="5154251"/>
            <a:ext cx="344116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Multi-stage transmission expansion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Hourly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Storage management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239168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F7ACAB-230D-101C-6EC9-C96A2A48DF6D}"/>
              </a:ext>
            </a:extLst>
          </p:cNvPr>
          <p:cNvSpPr txBox="1"/>
          <p:nvPr/>
        </p:nvSpPr>
        <p:spPr>
          <a:xfrm>
            <a:off x="3043526" y="1861838"/>
            <a:ext cx="34411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Temporal reduction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What data to use for it?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correlations?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Heuristic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periods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085AC7-4C1D-95CD-B4E0-1BAD7EBEF0AB}"/>
              </a:ext>
            </a:extLst>
          </p:cNvPr>
          <p:cNvSpPr txBox="1"/>
          <p:nvPr/>
        </p:nvSpPr>
        <p:spPr>
          <a:xfrm>
            <a:off x="7246411" y="1861838"/>
            <a:ext cx="34411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Robustness of the clustering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Scenarios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Stability of the representative periods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BA91A9-EDF4-583B-0BE6-DBED3FDAF8CF}"/>
              </a:ext>
            </a:extLst>
          </p:cNvPr>
          <p:cNvSpPr txBox="1"/>
          <p:nvPr/>
        </p:nvSpPr>
        <p:spPr>
          <a:xfrm>
            <a:off x="7246411" y="3237632"/>
            <a:ext cx="344116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Stochastic multi-period transmission expansion planning with suitable representative periods</a:t>
            </a:r>
          </a:p>
        </p:txBody>
      </p:sp>
    </p:spTree>
    <p:extLst>
      <p:ext uri="{BB962C8B-B14F-4D97-AF65-F5344CB8AC3E}">
        <p14:creationId xmlns:p14="http://schemas.microsoft.com/office/powerpoint/2010/main" val="230723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2F368315-7A76-44E0-B542-9028880F9041}"/>
              </a:ext>
            </a:extLst>
          </p:cNvPr>
          <p:cNvSpPr txBox="1">
            <a:spLocks/>
          </p:cNvSpPr>
          <p:nvPr/>
        </p:nvSpPr>
        <p:spPr>
          <a:xfrm>
            <a:off x="2608976" y="2433650"/>
            <a:ext cx="9413690" cy="181117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Joint Research Work:</a:t>
            </a:r>
          </a:p>
          <a:p>
            <a:r>
              <a:rPr lang="en-GB" sz="3200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Introducing Learning Algorithms within an Operational State Aggregation Method for Power System Planning</a:t>
            </a:r>
          </a:p>
        </p:txBody>
      </p:sp>
    </p:spTree>
    <p:extLst>
      <p:ext uri="{BB962C8B-B14F-4D97-AF65-F5344CB8AC3E}">
        <p14:creationId xmlns:p14="http://schemas.microsoft.com/office/powerpoint/2010/main" val="287534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290493" y="1859340"/>
            <a:ext cx="11301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To solve our problems: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Kristof: GEP with Representative Areas (Geographical aggregation considering weather area)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Erik: TEP with Representative Weeks of 24 hours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Considering AC-OPF (4-6 times of the TEP with DC-OPF)</a:t>
            </a:r>
          </a:p>
          <a:p>
            <a:pPr lvl="2"/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A73487-E68C-2AB1-5893-65C293447735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D88CE1FE-2810-1063-732E-00B6A16100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3631"/>
              </p:ext>
            </p:extLst>
          </p:nvPr>
        </p:nvGraphicFramePr>
        <p:xfrm>
          <a:off x="1065316" y="3296026"/>
          <a:ext cx="8572500" cy="210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72380" imgH="2105247" progId="Excel.Sheet.12">
                  <p:embed/>
                </p:oleObj>
              </mc:Choice>
              <mc:Fallback>
                <p:oleObj name="Worksheet" r:id="rId2" imgW="8572380" imgH="2105247" progId="Excel.Sheet.12">
                  <p:embed/>
                  <p:pic>
                    <p:nvPicPr>
                      <p:cNvPr id="3" name="Object 1">
                        <a:extLst>
                          <a:ext uri="{FF2B5EF4-FFF2-40B4-BE49-F238E27FC236}">
                            <a16:creationId xmlns:a16="http://schemas.microsoft.com/office/drawing/2014/main" id="{D88CE1FE-2810-1063-732E-00B6A1610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65316" y="3296026"/>
                        <a:ext cx="8572500" cy="210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6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F54476EA-2E6B-4727-B8E3-9086B99C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State-of-the-art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172AC-DCDA-4CD6-880C-6DB16BD7CC4B}"/>
              </a:ext>
            </a:extLst>
          </p:cNvPr>
          <p:cNvSpPr/>
          <p:nvPr/>
        </p:nvSpPr>
        <p:spPr>
          <a:xfrm>
            <a:off x="199097" y="2101272"/>
            <a:ext cx="2450441" cy="232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800" b="1" dirty="0"/>
              <a:t>Gaps: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A posteriori scheme or ex-port or Cost/Benefit oriented approach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Ordering and inter-periods links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Years data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Dynamic planning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b="1" dirty="0"/>
              <a:t>Stochastic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D53A93-F606-4802-B053-12EE49B73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92736"/>
              </p:ext>
            </p:extLst>
          </p:nvPr>
        </p:nvGraphicFramePr>
        <p:xfrm>
          <a:off x="2805113" y="839788"/>
          <a:ext cx="4905375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05205" imgH="4333937" progId="Excel.Sheet.12">
                  <p:embed/>
                </p:oleObj>
              </mc:Choice>
              <mc:Fallback>
                <p:oleObj name="Worksheet" r:id="rId3" imgW="4905205" imgH="433393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D53A93-F606-4802-B053-12EE49B73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5113" y="839788"/>
                        <a:ext cx="4905375" cy="433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638F988-720F-4B15-91B9-E54DE9E542D1}"/>
              </a:ext>
            </a:extLst>
          </p:cNvPr>
          <p:cNvSpPr/>
          <p:nvPr/>
        </p:nvSpPr>
        <p:spPr>
          <a:xfrm>
            <a:off x="8324965" y="939801"/>
            <a:ext cx="3867035" cy="361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  <a:defRPr/>
            </a:pPr>
            <a:r>
              <a:rPr lang="en-US" sz="1200" dirty="0"/>
              <a:t>The main feature of the paper: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[1], is related to </a:t>
            </a:r>
            <a:r>
              <a:rPr lang="en-US" sz="1200" b="1" dirty="0"/>
              <a:t>compare TSA methods and GEP formulations</a:t>
            </a:r>
            <a:r>
              <a:rPr lang="en-US" sz="1200" dirty="0"/>
              <a:t> which allow for long-term storage for the first time in an investment setting.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[3], is related to the unification of methods by </a:t>
            </a:r>
            <a:r>
              <a:rPr lang="en-US" sz="1200" dirty="0" err="1"/>
              <a:t>Hilbers</a:t>
            </a:r>
            <a:r>
              <a:rPr lang="en-US" sz="1200" dirty="0"/>
              <a:t> et al. and </a:t>
            </a:r>
            <a:r>
              <a:rPr lang="en-US" sz="1200" dirty="0" err="1"/>
              <a:t>Teichgraeber</a:t>
            </a:r>
            <a:r>
              <a:rPr lang="en-US" sz="1200" dirty="0"/>
              <a:t> et al.– which use </a:t>
            </a:r>
            <a:r>
              <a:rPr lang="en-US" sz="1200" b="1" dirty="0"/>
              <a:t>operational variables</a:t>
            </a:r>
            <a:r>
              <a:rPr lang="en-US" sz="1200" dirty="0"/>
              <a:t> in models without storage – with that of </a:t>
            </a:r>
            <a:r>
              <a:rPr lang="en-US" sz="1200" dirty="0" err="1"/>
              <a:t>Kotzur</a:t>
            </a:r>
            <a:r>
              <a:rPr lang="en-US" sz="1200" dirty="0"/>
              <a:t> et al.– which </a:t>
            </a:r>
            <a:r>
              <a:rPr lang="en-US" sz="1200" b="1" dirty="0"/>
              <a:t>allow chronology-preserving aggregation for storage technologies.</a:t>
            </a:r>
            <a:r>
              <a:rPr lang="en-US" sz="1200" dirty="0"/>
              <a:t> </a:t>
            </a:r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1200" dirty="0"/>
              <a:t>[6], is related to the </a:t>
            </a:r>
            <a:r>
              <a:rPr lang="en-US" sz="1200" b="1" dirty="0"/>
              <a:t>unification of the a priori and posteriori schemes.</a:t>
            </a:r>
            <a:endParaRPr lang="en-US" sz="1200" dirty="0"/>
          </a:p>
          <a:p>
            <a:pPr marL="285750" indent="-285750" defTabSz="914377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GB" sz="1200" dirty="0"/>
              <a:t>[7], is  related to consider the a posteriori scheme </a:t>
            </a:r>
            <a:r>
              <a:rPr lang="en-GB" sz="1200" b="1" dirty="0"/>
              <a:t>which uses the operation and investment cost</a:t>
            </a:r>
            <a:r>
              <a:rPr lang="en-GB" sz="1200" dirty="0"/>
              <a:t>.</a:t>
            </a:r>
            <a:endParaRPr lang="en-US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13FCDBE-14B2-A563-9D16-786ECB8273C0}"/>
              </a:ext>
            </a:extLst>
          </p:cNvPr>
          <p:cNvSpPr txBox="1"/>
          <p:nvPr/>
        </p:nvSpPr>
        <p:spPr>
          <a:xfrm>
            <a:off x="2608976" y="5599093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</a:t>
            </a:r>
            <a:r>
              <a:rPr lang="en-US" sz="1400" b="1" dirty="0"/>
              <a:t>ESOM</a:t>
            </a:r>
            <a:r>
              <a:rPr lang="en-US" sz="1400" dirty="0"/>
              <a:t>: </a:t>
            </a:r>
            <a:r>
              <a:rPr lang="en-US" sz="1400" b="1" dirty="0"/>
              <a:t>E</a:t>
            </a:r>
            <a:r>
              <a:rPr lang="en-US" sz="1400" dirty="0"/>
              <a:t>nergy </a:t>
            </a:r>
            <a:r>
              <a:rPr lang="en-US" sz="1400" b="1" dirty="0"/>
              <a:t>S</a:t>
            </a:r>
            <a:r>
              <a:rPr lang="en-US" sz="1400" dirty="0"/>
              <a:t>ystem </a:t>
            </a:r>
            <a:r>
              <a:rPr lang="en-US" sz="1400" b="1" dirty="0"/>
              <a:t>O</a:t>
            </a:r>
            <a:r>
              <a:rPr lang="en-US" sz="1400" dirty="0"/>
              <a:t>ptimization </a:t>
            </a:r>
            <a:r>
              <a:rPr lang="en-US" sz="1400" b="1" dirty="0"/>
              <a:t>M</a:t>
            </a:r>
            <a:r>
              <a:rPr lang="en-US" sz="1400" dirty="0"/>
              <a:t>odel</a:t>
            </a:r>
          </a:p>
          <a:p>
            <a:r>
              <a:rPr lang="en-US" sz="1400" dirty="0"/>
              <a:t>*</a:t>
            </a:r>
            <a:r>
              <a:rPr lang="en-US" sz="1400" b="1" dirty="0"/>
              <a:t>GEP</a:t>
            </a:r>
            <a:r>
              <a:rPr lang="en-US" sz="1400" dirty="0"/>
              <a:t>: </a:t>
            </a:r>
            <a:r>
              <a:rPr lang="en-US" sz="1400" b="1" dirty="0"/>
              <a:t>G</a:t>
            </a:r>
            <a:r>
              <a:rPr lang="en-US" sz="1400" dirty="0"/>
              <a:t>eneration &amp; </a:t>
            </a:r>
            <a:r>
              <a:rPr lang="en-US" sz="1400" b="1" dirty="0"/>
              <a:t>S</a:t>
            </a:r>
            <a:r>
              <a:rPr lang="en-US" sz="1400" dirty="0"/>
              <a:t>torage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TEP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ransmission </a:t>
            </a:r>
            <a:r>
              <a:rPr lang="en-US" sz="1400" b="1" dirty="0"/>
              <a:t>E</a:t>
            </a:r>
            <a:r>
              <a:rPr lang="en-US" sz="1400" dirty="0"/>
              <a:t>xpansion </a:t>
            </a:r>
            <a:r>
              <a:rPr lang="en-US" sz="1400" b="1" dirty="0"/>
              <a:t>P</a:t>
            </a:r>
            <a:r>
              <a:rPr lang="en-US" sz="1400" dirty="0"/>
              <a:t>lanning</a:t>
            </a:r>
          </a:p>
          <a:p>
            <a:r>
              <a:rPr lang="en-US" sz="1400" dirty="0"/>
              <a:t>*</a:t>
            </a:r>
            <a:r>
              <a:rPr lang="en-US" sz="1400" b="1" dirty="0"/>
              <a:t>TSA</a:t>
            </a:r>
            <a:r>
              <a:rPr lang="en-US" sz="1400" dirty="0"/>
              <a:t>: </a:t>
            </a:r>
            <a:r>
              <a:rPr lang="en-US" sz="1400" b="1" dirty="0"/>
              <a:t>T</a:t>
            </a:r>
            <a:r>
              <a:rPr lang="en-US" sz="1400" dirty="0"/>
              <a:t>ime </a:t>
            </a:r>
            <a:r>
              <a:rPr lang="en-US" sz="1400" b="1" dirty="0"/>
              <a:t>S</a:t>
            </a:r>
            <a:r>
              <a:rPr lang="en-US" sz="1400" dirty="0"/>
              <a:t>eries </a:t>
            </a:r>
            <a:r>
              <a:rPr lang="en-US" sz="1400" b="1" dirty="0"/>
              <a:t>A</a:t>
            </a:r>
            <a:r>
              <a:rPr lang="en-US" sz="1400" dirty="0"/>
              <a:t>ggregation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302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D857EB-149F-7233-A636-9C9EBE0F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24" y="929934"/>
            <a:ext cx="7806976" cy="43900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F1E7B3-38AE-C525-22AA-A2BDD4B9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" y="5013247"/>
            <a:ext cx="3913435" cy="95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73F8EA-3BB2-C1C4-E2E2-A55BBC9AB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46" y="2172258"/>
            <a:ext cx="3913435" cy="95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5A5847-C804-CEBE-4B8A-561A4F0A0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5" y="3715042"/>
            <a:ext cx="3913435" cy="7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6D25B75-00EA-A281-910F-FD6A122FD8B3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2182663" y="3124955"/>
            <a:ext cx="1" cy="590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0D5E580-4013-04EF-3DB9-97E85C3B9595}"/>
              </a:ext>
            </a:extLst>
          </p:cNvPr>
          <p:cNvCxnSpPr>
            <a:cxnSpLocks/>
          </p:cNvCxnSpPr>
          <p:nvPr/>
        </p:nvCxnSpPr>
        <p:spPr>
          <a:xfrm>
            <a:off x="2182662" y="4497729"/>
            <a:ext cx="0" cy="515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BC4BC58C-405F-2EA6-E3A1-F7D0FC112905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rot="5400000">
            <a:off x="6129332" y="3330024"/>
            <a:ext cx="169229" cy="414913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C33FC3E-8ECC-2725-85CB-22B28AFA032E}"/>
              </a:ext>
            </a:extLst>
          </p:cNvPr>
          <p:cNvSpPr txBox="1"/>
          <p:nvPr/>
        </p:nvSpPr>
        <p:spPr>
          <a:xfrm>
            <a:off x="3323304" y="187217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659D987-4595-5A55-4874-C6B0CE6DDFB6}"/>
              </a:ext>
            </a:extLst>
          </p:cNvPr>
          <p:cNvSpPr txBox="1"/>
          <p:nvPr/>
        </p:nvSpPr>
        <p:spPr>
          <a:xfrm>
            <a:off x="3323304" y="34199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F58771F-CB9D-3ADC-4CC6-45329D6072F1}"/>
              </a:ext>
            </a:extLst>
          </p:cNvPr>
          <p:cNvSpPr txBox="1"/>
          <p:nvPr/>
        </p:nvSpPr>
        <p:spPr>
          <a:xfrm>
            <a:off x="3323304" y="471848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405884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Keys &amp; 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dirty="0">
                <a:solidFill>
                  <a:srgbClr val="C00000"/>
                </a:solidFill>
              </a:rPr>
              <a:t>Yes! about 35 times more efficient – according to </a:t>
            </a:r>
            <a:r>
              <a:rPr lang="en-US" dirty="0" err="1">
                <a:solidFill>
                  <a:srgbClr val="C00000"/>
                </a:solidFill>
              </a:rPr>
              <a:t>Ploussard</a:t>
            </a:r>
            <a:r>
              <a:rPr lang="en-US" dirty="0">
                <a:solidFill>
                  <a:srgbClr val="C00000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dirty="0">
                <a:solidFill>
                  <a:srgbClr val="C00000"/>
                </a:solidFill>
              </a:rPr>
              <a:t>Ex-post! We got rich data 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dirty="0">
                <a:solidFill>
                  <a:srgbClr val="C00000"/>
                </a:solidFill>
              </a:rPr>
              <a:t>60 min without considering the execution of the relaxed model and 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89496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425AB27-5771-3EDD-2A86-B27EB4C1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390" y="304800"/>
            <a:ext cx="9160784" cy="635001"/>
          </a:xfrm>
        </p:spPr>
        <p:txBody>
          <a:bodyPr/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Gaps</a:t>
            </a:r>
            <a:endParaRPr lang="en-GB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134438-8425-6813-1816-ED26A8B1C768}"/>
              </a:ext>
            </a:extLst>
          </p:cNvPr>
          <p:cNvSpPr txBox="1"/>
          <p:nvPr/>
        </p:nvSpPr>
        <p:spPr>
          <a:xfrm>
            <a:off x="487137" y="2156806"/>
            <a:ext cx="1088878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Literature: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Do we need to </a:t>
            </a:r>
            <a:r>
              <a:rPr lang="en-US" dirty="0"/>
              <a:t>perform the problem size reduction? </a:t>
            </a:r>
            <a:r>
              <a:rPr lang="en-US" b="1" dirty="0">
                <a:solidFill>
                  <a:srgbClr val="53565A"/>
                </a:solidFill>
              </a:rPr>
              <a:t>Yes! about 35 times more efficient </a:t>
            </a:r>
            <a:r>
              <a:rPr lang="en-US" dirty="0">
                <a:solidFill>
                  <a:srgbClr val="53565A"/>
                </a:solidFill>
              </a:rPr>
              <a:t>– according to </a:t>
            </a:r>
            <a:r>
              <a:rPr lang="en-US" dirty="0" err="1">
                <a:solidFill>
                  <a:srgbClr val="53565A"/>
                </a:solidFill>
              </a:rPr>
              <a:t>Ploussard</a:t>
            </a:r>
            <a:r>
              <a:rPr lang="en-US" dirty="0">
                <a:solidFill>
                  <a:srgbClr val="53565A"/>
                </a:solidFill>
              </a:rPr>
              <a:t>, Q., et al.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Ex-ante or ex-post? </a:t>
            </a:r>
            <a:r>
              <a:rPr lang="en-US" b="1" dirty="0">
                <a:solidFill>
                  <a:srgbClr val="53565A"/>
                </a:solidFill>
              </a:rPr>
              <a:t>Ex-post! </a:t>
            </a:r>
            <a:r>
              <a:rPr lang="en-US" dirty="0">
                <a:solidFill>
                  <a:srgbClr val="53565A"/>
                </a:solidFill>
              </a:rPr>
              <a:t>We got </a:t>
            </a:r>
            <a:r>
              <a:rPr lang="en-US" b="1" dirty="0">
                <a:solidFill>
                  <a:srgbClr val="53565A"/>
                </a:solidFill>
              </a:rPr>
              <a:t>rich data </a:t>
            </a:r>
            <a:r>
              <a:rPr lang="en-US" dirty="0">
                <a:solidFill>
                  <a:srgbClr val="53565A"/>
                </a:solidFill>
              </a:rPr>
              <a:t>from models</a:t>
            </a:r>
          </a:p>
          <a:p>
            <a:pPr marL="13144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consumption of the method? </a:t>
            </a:r>
            <a:r>
              <a:rPr lang="en-US" b="1" dirty="0">
                <a:solidFill>
                  <a:srgbClr val="53565A"/>
                </a:solidFill>
              </a:rPr>
              <a:t>60 min without considering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53565A"/>
                </a:solidFill>
              </a:rPr>
              <a:t>the execution of the relaxed model 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53565A"/>
                </a:solidFill>
              </a:rPr>
              <a:t>only 24 nodes!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Thus, We: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b="0" dirty="0"/>
              <a:t>Use of </a:t>
            </a:r>
            <a:r>
              <a:rPr lang="en-US" b="1" dirty="0"/>
              <a:t>representative days/hours/weeks</a:t>
            </a:r>
            <a:r>
              <a:rPr lang="en-US" b="0" dirty="0"/>
              <a:t> or </a:t>
            </a:r>
            <a:r>
              <a:rPr lang="en-US" b="1" dirty="0"/>
              <a:t>non-homogenous sets of hours/days </a:t>
            </a:r>
            <a:r>
              <a:rPr lang="en-US" b="0" dirty="0"/>
              <a:t>to reduce computational complexity of plan</a:t>
            </a:r>
            <a:r>
              <a:rPr lang="en-US" b="0" dirty="0">
                <a:solidFill>
                  <a:schemeClr val="tx2"/>
                </a:solidFill>
              </a:rPr>
              <a:t>ning models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 the selection of these representatives, </a:t>
            </a:r>
            <a:r>
              <a:rPr lang="en-US" b="1" dirty="0">
                <a:solidFill>
                  <a:schemeClr val="tx2"/>
                </a:solidFill>
              </a:rPr>
              <a:t>clustering</a:t>
            </a:r>
            <a:r>
              <a:rPr lang="en-US" dirty="0">
                <a:solidFill>
                  <a:schemeClr val="tx2"/>
                </a:solidFill>
              </a:rPr>
              <a:t> is usually performed over a large set of multi-dimensional input data.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 a </a:t>
            </a:r>
            <a:r>
              <a:rPr lang="en-US" b="1" dirty="0">
                <a:solidFill>
                  <a:schemeClr val="tx2"/>
                </a:solidFill>
              </a:rPr>
              <a:t>relaxed version of the planning model (i.e., TEP with continuous variables)</a:t>
            </a:r>
            <a:r>
              <a:rPr lang="en-US" dirty="0">
                <a:solidFill>
                  <a:schemeClr val="tx2"/>
                </a:solidFill>
              </a:rPr>
              <a:t> in the </a:t>
            </a:r>
            <a:r>
              <a:rPr lang="en-US" b="1" i="1" dirty="0">
                <a:solidFill>
                  <a:schemeClr val="tx2"/>
                </a:solidFill>
              </a:rPr>
              <a:t>“a posteriori”</a:t>
            </a:r>
            <a:r>
              <a:rPr lang="en-US" dirty="0">
                <a:solidFill>
                  <a:schemeClr val="tx2"/>
                </a:solidFill>
              </a:rPr>
              <a:t> scheme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The relaxed version is usually executed per hour, day, or week but also for all the year in a </a:t>
            </a:r>
            <a:r>
              <a:rPr lang="en-GB" b="1" dirty="0">
                <a:solidFill>
                  <a:schemeClr val="tx2"/>
                </a:solidFill>
              </a:rPr>
              <a:t>deterministic planning approach.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Problems &amp; Gaps: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Considering a huge amounts of</a:t>
            </a:r>
            <a:r>
              <a:rPr lang="en-GB" b="1" dirty="0"/>
              <a:t> weather data, </a:t>
            </a:r>
            <a:r>
              <a:rPr lang="en-GB" dirty="0"/>
              <a:t>solving the relaxed model for all possible input days might still be computationally</a:t>
            </a:r>
            <a:r>
              <a:rPr lang="en-GB" b="1" dirty="0"/>
              <a:t> </a:t>
            </a:r>
            <a:r>
              <a:rPr lang="en-GB" dirty="0"/>
              <a:t>demanding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GB" b="1" dirty="0"/>
              <a:t>Using a learning algorithm to approximate the outputs of the relaxed model</a:t>
            </a:r>
            <a:endParaRPr lang="en-US" b="1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b="1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212347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Research-Proposal_KULeuven</Template>
  <TotalTime>4220</TotalTime>
  <Words>1337</Words>
  <Application>Microsoft Office PowerPoint</Application>
  <PresentationFormat>Panorámica</PresentationFormat>
  <Paragraphs>144</Paragraphs>
  <Slides>11</Slides>
  <Notes>3</Notes>
  <HiddenSlides>2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Futura LT Pro Book</vt:lpstr>
      <vt:lpstr>Futura LT Pro Medium</vt:lpstr>
      <vt:lpstr>Wingdings</vt:lpstr>
      <vt:lpstr>Tema_nueva_marca_16:9</vt:lpstr>
      <vt:lpstr>Hoja de cálculo de Microsoft Excel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Problem Definition</vt:lpstr>
      <vt:lpstr>State-of-the-art</vt:lpstr>
      <vt:lpstr>Presentación de PowerPoint</vt:lpstr>
      <vt:lpstr>Keys &amp; Gaps</vt:lpstr>
      <vt:lpstr>Gaps</vt:lpstr>
      <vt:lpstr>Summary</vt:lpstr>
      <vt:lpstr>Proposal:  Enhancing parts of the Operational State Aggregation Method using Learning Algorithms   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 Francisco Álvarez Quispe</dc:creator>
  <cp:lastModifiedBy>Erik Francisco Álvarez Quispe</cp:lastModifiedBy>
  <cp:revision>21</cp:revision>
  <dcterms:created xsi:type="dcterms:W3CDTF">2023-02-05T18:21:51Z</dcterms:created>
  <dcterms:modified xsi:type="dcterms:W3CDTF">2023-04-24T08:53:54Z</dcterms:modified>
</cp:coreProperties>
</file>